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Default Extension="sldx" ContentType="application/vnd.openxmlformats-officedocument.presentationml.slide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31" r:id="rId2"/>
    <p:sldMasterId id="2147483844" r:id="rId3"/>
    <p:sldMasterId id="2147483856" r:id="rId4"/>
  </p:sldMasterIdLst>
  <p:notesMasterIdLst>
    <p:notesMasterId r:id="rId33"/>
  </p:notesMasterIdLst>
  <p:handoutMasterIdLst>
    <p:handoutMasterId r:id="rId34"/>
  </p:handoutMasterIdLst>
  <p:sldIdLst>
    <p:sldId id="256" r:id="rId5"/>
    <p:sldId id="402" r:id="rId6"/>
    <p:sldId id="401" r:id="rId7"/>
    <p:sldId id="380" r:id="rId8"/>
    <p:sldId id="347" r:id="rId9"/>
    <p:sldId id="406" r:id="rId10"/>
    <p:sldId id="349" r:id="rId11"/>
    <p:sldId id="382" r:id="rId12"/>
    <p:sldId id="383" r:id="rId13"/>
    <p:sldId id="384" r:id="rId14"/>
    <p:sldId id="385" r:id="rId15"/>
    <p:sldId id="387" r:id="rId16"/>
    <p:sldId id="403" r:id="rId17"/>
    <p:sldId id="404" r:id="rId18"/>
    <p:sldId id="351" r:id="rId19"/>
    <p:sldId id="353" r:id="rId20"/>
    <p:sldId id="355" r:id="rId21"/>
    <p:sldId id="343" r:id="rId22"/>
    <p:sldId id="398" r:id="rId23"/>
    <p:sldId id="392" r:id="rId24"/>
    <p:sldId id="393" r:id="rId25"/>
    <p:sldId id="394" r:id="rId26"/>
    <p:sldId id="391" r:id="rId27"/>
    <p:sldId id="395" r:id="rId28"/>
    <p:sldId id="337" r:id="rId29"/>
    <p:sldId id="396" r:id="rId30"/>
    <p:sldId id="400" r:id="rId31"/>
    <p:sldId id="399" r:id="rId32"/>
  </p:sldIdLst>
  <p:sldSz cx="9144000" cy="6858000" type="screen4x3"/>
  <p:notesSz cx="6797675" cy="9926638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46D0A"/>
    <a:srgbClr val="E66300"/>
    <a:srgbClr val="0000CC"/>
    <a:srgbClr val="F35439"/>
    <a:srgbClr val="EF3D70"/>
    <a:srgbClr val="56B6B1"/>
    <a:srgbClr val="95E19C"/>
    <a:srgbClr val="30907E"/>
    <a:srgbClr val="E5F3CD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28" autoAdjust="0"/>
  </p:normalViewPr>
  <p:slideViewPr>
    <p:cSldViewPr>
      <p:cViewPr>
        <p:scale>
          <a:sx n="60" d="100"/>
          <a:sy n="60" d="100"/>
        </p:scale>
        <p:origin x="-1662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2802" y="-114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IANC\Smart%20Rivers%202013\Paper\Files%20ya%20incluidos%20en%20el%20paper\perfil%20eje%20canal%20SFN.v3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39"/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311535607864655E-2"/>
          <c:y val="3.3245017646131879E-2"/>
          <c:w val="0.87321761009891363"/>
          <c:h val="0.7131470201108101"/>
        </c:manualLayout>
      </c:layout>
      <c:scatterChart>
        <c:scatterStyle val="lineMarker"/>
        <c:ser>
          <c:idx val="0"/>
          <c:order val="0"/>
          <c:tx>
            <c:strRef>
              <c:f>'eje (3)'!$A$4</c:f>
              <c:strCache>
                <c:ptCount val="1"/>
                <c:pt idx="0">
                  <c:v>Available depth</c:v>
                </c:pt>
              </c:strCache>
            </c:strRef>
          </c:tx>
          <c:marker>
            <c:symbol val="none"/>
          </c:marker>
          <c:xVal>
            <c:numRef>
              <c:f>'eje (3)'!$C$5:$C$644</c:f>
              <c:numCache>
                <c:formatCode>General</c:formatCode>
                <c:ptCount val="640"/>
                <c:pt idx="0">
                  <c:v>584</c:v>
                </c:pt>
                <c:pt idx="1">
                  <c:v>585.03</c:v>
                </c:pt>
                <c:pt idx="2">
                  <c:v>586.05999999999949</c:v>
                </c:pt>
                <c:pt idx="3">
                  <c:v>587.09</c:v>
                </c:pt>
                <c:pt idx="4">
                  <c:v>588.12</c:v>
                </c:pt>
                <c:pt idx="5">
                  <c:v>589.15</c:v>
                </c:pt>
                <c:pt idx="6">
                  <c:v>590.17999999999995</c:v>
                </c:pt>
                <c:pt idx="7">
                  <c:v>591.21</c:v>
                </c:pt>
                <c:pt idx="8">
                  <c:v>592.24</c:v>
                </c:pt>
                <c:pt idx="9">
                  <c:v>593.27000000000055</c:v>
                </c:pt>
                <c:pt idx="10">
                  <c:v>594.29999999999995</c:v>
                </c:pt>
                <c:pt idx="11">
                  <c:v>595.32999999999947</c:v>
                </c:pt>
                <c:pt idx="12">
                  <c:v>596.35999999999888</c:v>
                </c:pt>
                <c:pt idx="13">
                  <c:v>597.39</c:v>
                </c:pt>
                <c:pt idx="14">
                  <c:v>598.41999999999996</c:v>
                </c:pt>
                <c:pt idx="15">
                  <c:v>599.44999999999948</c:v>
                </c:pt>
                <c:pt idx="16">
                  <c:v>600.48</c:v>
                </c:pt>
                <c:pt idx="17">
                  <c:v>601.51</c:v>
                </c:pt>
                <c:pt idx="18">
                  <c:v>602.54</c:v>
                </c:pt>
                <c:pt idx="19">
                  <c:v>603.56999999999846</c:v>
                </c:pt>
                <c:pt idx="20">
                  <c:v>604.599999999999</c:v>
                </c:pt>
                <c:pt idx="21">
                  <c:v>605.62999999999897</c:v>
                </c:pt>
                <c:pt idx="22">
                  <c:v>606.65999999999849</c:v>
                </c:pt>
                <c:pt idx="23">
                  <c:v>607.68999999999903</c:v>
                </c:pt>
                <c:pt idx="24">
                  <c:v>608.719999999999</c:v>
                </c:pt>
                <c:pt idx="25">
                  <c:v>609.74999999999898</c:v>
                </c:pt>
                <c:pt idx="26">
                  <c:v>610.77999999999895</c:v>
                </c:pt>
                <c:pt idx="27">
                  <c:v>611.80999999999847</c:v>
                </c:pt>
                <c:pt idx="28">
                  <c:v>612.83999999999799</c:v>
                </c:pt>
                <c:pt idx="29">
                  <c:v>613.86999999999796</c:v>
                </c:pt>
                <c:pt idx="30">
                  <c:v>614.89999999999839</c:v>
                </c:pt>
                <c:pt idx="31">
                  <c:v>615.92999999999847</c:v>
                </c:pt>
                <c:pt idx="32">
                  <c:v>616.95999999999799</c:v>
                </c:pt>
                <c:pt idx="33">
                  <c:v>617.98999999999899</c:v>
                </c:pt>
                <c:pt idx="34">
                  <c:v>619.01999999999896</c:v>
                </c:pt>
                <c:pt idx="35">
                  <c:v>620.04999999999848</c:v>
                </c:pt>
                <c:pt idx="36">
                  <c:v>621.07999999999902</c:v>
                </c:pt>
                <c:pt idx="37">
                  <c:v>622.10999999999899</c:v>
                </c:pt>
                <c:pt idx="38">
                  <c:v>623.13999999999896</c:v>
                </c:pt>
                <c:pt idx="39">
                  <c:v>624.16999999999848</c:v>
                </c:pt>
                <c:pt idx="40">
                  <c:v>625.19999999999902</c:v>
                </c:pt>
                <c:pt idx="41">
                  <c:v>626.229999999999</c:v>
                </c:pt>
                <c:pt idx="42">
                  <c:v>627.25999999999897</c:v>
                </c:pt>
                <c:pt idx="43">
                  <c:v>628.28999999999905</c:v>
                </c:pt>
                <c:pt idx="44">
                  <c:v>629.31999999999846</c:v>
                </c:pt>
                <c:pt idx="45">
                  <c:v>630.34999999999798</c:v>
                </c:pt>
                <c:pt idx="46">
                  <c:v>631.37999999999897</c:v>
                </c:pt>
                <c:pt idx="47">
                  <c:v>632.40999999999849</c:v>
                </c:pt>
                <c:pt idx="48">
                  <c:v>633.43999999999846</c:v>
                </c:pt>
                <c:pt idx="49">
                  <c:v>634.46999999999798</c:v>
                </c:pt>
                <c:pt idx="50">
                  <c:v>635.49999999999898</c:v>
                </c:pt>
                <c:pt idx="51">
                  <c:v>636.52999999999849</c:v>
                </c:pt>
                <c:pt idx="52">
                  <c:v>637.55999999999847</c:v>
                </c:pt>
                <c:pt idx="53">
                  <c:v>638.58999999999901</c:v>
                </c:pt>
                <c:pt idx="54">
                  <c:v>639.61999999999898</c:v>
                </c:pt>
                <c:pt idx="55">
                  <c:v>640.64999999999793</c:v>
                </c:pt>
                <c:pt idx="56">
                  <c:v>641.67999999999802</c:v>
                </c:pt>
                <c:pt idx="57">
                  <c:v>642.7099999999981</c:v>
                </c:pt>
                <c:pt idx="58">
                  <c:v>643.73999999999808</c:v>
                </c:pt>
                <c:pt idx="59">
                  <c:v>644.76999999999794</c:v>
                </c:pt>
                <c:pt idx="60">
                  <c:v>645.79999999999802</c:v>
                </c:pt>
                <c:pt idx="61">
                  <c:v>646.82999999999799</c:v>
                </c:pt>
                <c:pt idx="62">
                  <c:v>647.85999999999797</c:v>
                </c:pt>
                <c:pt idx="63">
                  <c:v>648.88999999999794</c:v>
                </c:pt>
                <c:pt idx="64">
                  <c:v>649.91999999999791</c:v>
                </c:pt>
                <c:pt idx="65">
                  <c:v>650.94999999999789</c:v>
                </c:pt>
                <c:pt idx="66">
                  <c:v>651.97999999999809</c:v>
                </c:pt>
                <c:pt idx="67">
                  <c:v>653.00999999999794</c:v>
                </c:pt>
                <c:pt idx="68">
                  <c:v>654.03999999999792</c:v>
                </c:pt>
                <c:pt idx="69">
                  <c:v>655.06999999999789</c:v>
                </c:pt>
                <c:pt idx="70">
                  <c:v>656.09999999999809</c:v>
                </c:pt>
                <c:pt idx="71">
                  <c:v>657.12999999999795</c:v>
                </c:pt>
                <c:pt idx="72">
                  <c:v>658.15999999999792</c:v>
                </c:pt>
                <c:pt idx="73">
                  <c:v>659.18999999999801</c:v>
                </c:pt>
                <c:pt idx="74">
                  <c:v>660.21999999999809</c:v>
                </c:pt>
                <c:pt idx="75">
                  <c:v>661.24999999999795</c:v>
                </c:pt>
                <c:pt idx="76">
                  <c:v>662.27999999999804</c:v>
                </c:pt>
                <c:pt idx="77">
                  <c:v>663.3099999999979</c:v>
                </c:pt>
                <c:pt idx="78">
                  <c:v>664.33999999999799</c:v>
                </c:pt>
                <c:pt idx="79">
                  <c:v>665.36999999999796</c:v>
                </c:pt>
                <c:pt idx="80">
                  <c:v>666.39999999999793</c:v>
                </c:pt>
                <c:pt idx="81">
                  <c:v>667.4299999999979</c:v>
                </c:pt>
                <c:pt idx="82">
                  <c:v>668.45999999999799</c:v>
                </c:pt>
                <c:pt idx="83">
                  <c:v>669.48999999999808</c:v>
                </c:pt>
                <c:pt idx="84">
                  <c:v>670.51999999999794</c:v>
                </c:pt>
                <c:pt idx="85">
                  <c:v>671.54999999999791</c:v>
                </c:pt>
                <c:pt idx="86">
                  <c:v>672.57999999999811</c:v>
                </c:pt>
                <c:pt idx="87">
                  <c:v>673.60999999999808</c:v>
                </c:pt>
                <c:pt idx="88">
                  <c:v>674.63999999999794</c:v>
                </c:pt>
                <c:pt idx="89">
                  <c:v>675.66999999999791</c:v>
                </c:pt>
                <c:pt idx="90">
                  <c:v>676.699999999998</c:v>
                </c:pt>
                <c:pt idx="91">
                  <c:v>677.72999999999809</c:v>
                </c:pt>
                <c:pt idx="92">
                  <c:v>678.75999999999704</c:v>
                </c:pt>
                <c:pt idx="93">
                  <c:v>679.78999999999803</c:v>
                </c:pt>
                <c:pt idx="94">
                  <c:v>680.81999999999698</c:v>
                </c:pt>
                <c:pt idx="95">
                  <c:v>681.84999999999638</c:v>
                </c:pt>
                <c:pt idx="96">
                  <c:v>682.87999999999704</c:v>
                </c:pt>
                <c:pt idx="97">
                  <c:v>683.90999999999701</c:v>
                </c:pt>
                <c:pt idx="98">
                  <c:v>684.93999999999699</c:v>
                </c:pt>
                <c:pt idx="99">
                  <c:v>685.96999999999696</c:v>
                </c:pt>
                <c:pt idx="100">
                  <c:v>686.99999999999704</c:v>
                </c:pt>
                <c:pt idx="101">
                  <c:v>688.02999999999702</c:v>
                </c:pt>
                <c:pt idx="102">
                  <c:v>689.05999999999699</c:v>
                </c:pt>
                <c:pt idx="103">
                  <c:v>690.08999999999753</c:v>
                </c:pt>
                <c:pt idx="104">
                  <c:v>691.11999999999705</c:v>
                </c:pt>
                <c:pt idx="105">
                  <c:v>692.14999999999702</c:v>
                </c:pt>
                <c:pt idx="106">
                  <c:v>693.17999999999802</c:v>
                </c:pt>
                <c:pt idx="107">
                  <c:v>694.20999999999754</c:v>
                </c:pt>
                <c:pt idx="108">
                  <c:v>695.23999999999705</c:v>
                </c:pt>
                <c:pt idx="109">
                  <c:v>696.26999999999703</c:v>
                </c:pt>
                <c:pt idx="110">
                  <c:v>697.29999999999802</c:v>
                </c:pt>
                <c:pt idx="111">
                  <c:v>698.32999999999697</c:v>
                </c:pt>
                <c:pt idx="112">
                  <c:v>699.35999999999649</c:v>
                </c:pt>
                <c:pt idx="113">
                  <c:v>700.38999999999703</c:v>
                </c:pt>
                <c:pt idx="114">
                  <c:v>701.419999999997</c:v>
                </c:pt>
                <c:pt idx="115">
                  <c:v>702.44999999999698</c:v>
                </c:pt>
                <c:pt idx="116">
                  <c:v>703.47999999999695</c:v>
                </c:pt>
                <c:pt idx="117">
                  <c:v>704.50999999999704</c:v>
                </c:pt>
                <c:pt idx="118">
                  <c:v>705.53999999999701</c:v>
                </c:pt>
                <c:pt idx="119">
                  <c:v>706.56999999999698</c:v>
                </c:pt>
                <c:pt idx="120">
                  <c:v>707.59999999999695</c:v>
                </c:pt>
                <c:pt idx="121">
                  <c:v>708.62999999999704</c:v>
                </c:pt>
                <c:pt idx="122">
                  <c:v>709.65999999999701</c:v>
                </c:pt>
                <c:pt idx="123">
                  <c:v>710.68999999999755</c:v>
                </c:pt>
                <c:pt idx="124">
                  <c:v>711.71999999999753</c:v>
                </c:pt>
                <c:pt idx="125">
                  <c:v>712.74999999999704</c:v>
                </c:pt>
                <c:pt idx="126">
                  <c:v>713.77999999999804</c:v>
                </c:pt>
                <c:pt idx="127">
                  <c:v>714.80999999999699</c:v>
                </c:pt>
                <c:pt idx="128">
                  <c:v>715.83999999999696</c:v>
                </c:pt>
                <c:pt idx="129">
                  <c:v>716.86999999999546</c:v>
                </c:pt>
                <c:pt idx="130">
                  <c:v>717.899999999996</c:v>
                </c:pt>
                <c:pt idx="131">
                  <c:v>718.92999999999597</c:v>
                </c:pt>
                <c:pt idx="132">
                  <c:v>719.95999999999549</c:v>
                </c:pt>
                <c:pt idx="133">
                  <c:v>720.98999999999603</c:v>
                </c:pt>
                <c:pt idx="134">
                  <c:v>722.019999999996</c:v>
                </c:pt>
                <c:pt idx="135">
                  <c:v>723.04999999999598</c:v>
                </c:pt>
                <c:pt idx="136">
                  <c:v>724.07999999999595</c:v>
                </c:pt>
                <c:pt idx="137">
                  <c:v>725.10999999999603</c:v>
                </c:pt>
                <c:pt idx="138">
                  <c:v>726.13999999999601</c:v>
                </c:pt>
                <c:pt idx="139">
                  <c:v>727.16999999999598</c:v>
                </c:pt>
                <c:pt idx="140">
                  <c:v>728.19999999999595</c:v>
                </c:pt>
                <c:pt idx="141">
                  <c:v>729.22999999999604</c:v>
                </c:pt>
                <c:pt idx="142">
                  <c:v>730.25999999999601</c:v>
                </c:pt>
                <c:pt idx="143">
                  <c:v>731.28999999999655</c:v>
                </c:pt>
                <c:pt idx="144">
                  <c:v>732.31999999999596</c:v>
                </c:pt>
                <c:pt idx="145">
                  <c:v>733.34999999999548</c:v>
                </c:pt>
                <c:pt idx="146">
                  <c:v>734.37999999999602</c:v>
                </c:pt>
                <c:pt idx="147">
                  <c:v>735.40999999999599</c:v>
                </c:pt>
                <c:pt idx="148">
                  <c:v>736.43999999999596</c:v>
                </c:pt>
                <c:pt idx="149">
                  <c:v>737.46999999999548</c:v>
                </c:pt>
                <c:pt idx="150">
                  <c:v>738.49999999999602</c:v>
                </c:pt>
                <c:pt idx="151">
                  <c:v>739.52999999999599</c:v>
                </c:pt>
                <c:pt idx="152">
                  <c:v>740.55999999999597</c:v>
                </c:pt>
                <c:pt idx="153">
                  <c:v>741.58999999999605</c:v>
                </c:pt>
                <c:pt idx="154">
                  <c:v>742.61999999999603</c:v>
                </c:pt>
                <c:pt idx="155">
                  <c:v>743.649999999996</c:v>
                </c:pt>
                <c:pt idx="156">
                  <c:v>744.67999999999654</c:v>
                </c:pt>
                <c:pt idx="157">
                  <c:v>745.70999999999594</c:v>
                </c:pt>
                <c:pt idx="158">
                  <c:v>746.73999999999603</c:v>
                </c:pt>
                <c:pt idx="159">
                  <c:v>747.769999999996</c:v>
                </c:pt>
                <c:pt idx="160">
                  <c:v>748.79999999999654</c:v>
                </c:pt>
                <c:pt idx="161">
                  <c:v>749.82999999999549</c:v>
                </c:pt>
                <c:pt idx="162">
                  <c:v>750.85999999999547</c:v>
                </c:pt>
                <c:pt idx="163">
                  <c:v>751.88999999999601</c:v>
                </c:pt>
                <c:pt idx="164">
                  <c:v>752.91999999999598</c:v>
                </c:pt>
                <c:pt idx="165">
                  <c:v>753.94999999999447</c:v>
                </c:pt>
                <c:pt idx="166">
                  <c:v>754.97999999999502</c:v>
                </c:pt>
                <c:pt idx="167">
                  <c:v>756.00999999999499</c:v>
                </c:pt>
                <c:pt idx="168">
                  <c:v>757.03999999999496</c:v>
                </c:pt>
                <c:pt idx="169">
                  <c:v>758.06999999999448</c:v>
                </c:pt>
                <c:pt idx="170">
                  <c:v>759.09999999999502</c:v>
                </c:pt>
                <c:pt idx="171">
                  <c:v>760.12999999999499</c:v>
                </c:pt>
                <c:pt idx="172">
                  <c:v>761.15999999999497</c:v>
                </c:pt>
                <c:pt idx="173">
                  <c:v>762.18999999999505</c:v>
                </c:pt>
                <c:pt idx="174">
                  <c:v>763.21999999999503</c:v>
                </c:pt>
                <c:pt idx="175">
                  <c:v>764.249999999995</c:v>
                </c:pt>
                <c:pt idx="176">
                  <c:v>765.27999999999554</c:v>
                </c:pt>
                <c:pt idx="177">
                  <c:v>766.30999999999449</c:v>
                </c:pt>
                <c:pt idx="178">
                  <c:v>767.33999999999446</c:v>
                </c:pt>
                <c:pt idx="179">
                  <c:v>768.36999999999375</c:v>
                </c:pt>
                <c:pt idx="180">
                  <c:v>769.39999999999498</c:v>
                </c:pt>
                <c:pt idx="181">
                  <c:v>770.42999999999449</c:v>
                </c:pt>
                <c:pt idx="182">
                  <c:v>771.45999999999447</c:v>
                </c:pt>
                <c:pt idx="183">
                  <c:v>772.48999999999501</c:v>
                </c:pt>
                <c:pt idx="184">
                  <c:v>773.51999999999498</c:v>
                </c:pt>
                <c:pt idx="185">
                  <c:v>774.54999999999438</c:v>
                </c:pt>
                <c:pt idx="186">
                  <c:v>775.57999999999504</c:v>
                </c:pt>
                <c:pt idx="187">
                  <c:v>776.60999999999501</c:v>
                </c:pt>
                <c:pt idx="188">
                  <c:v>777.63999999999498</c:v>
                </c:pt>
                <c:pt idx="189">
                  <c:v>778.66999999999496</c:v>
                </c:pt>
                <c:pt idx="190">
                  <c:v>779.69999999999504</c:v>
                </c:pt>
                <c:pt idx="191">
                  <c:v>780.72999999999502</c:v>
                </c:pt>
                <c:pt idx="192">
                  <c:v>781.75999999999499</c:v>
                </c:pt>
                <c:pt idx="193">
                  <c:v>782.78999999999553</c:v>
                </c:pt>
                <c:pt idx="194">
                  <c:v>783.81999999999448</c:v>
                </c:pt>
                <c:pt idx="195">
                  <c:v>784.84999999999388</c:v>
                </c:pt>
                <c:pt idx="196">
                  <c:v>785.87999999999499</c:v>
                </c:pt>
                <c:pt idx="197">
                  <c:v>786.90999999999497</c:v>
                </c:pt>
                <c:pt idx="198">
                  <c:v>787.93999999999448</c:v>
                </c:pt>
                <c:pt idx="199">
                  <c:v>788.96999999999446</c:v>
                </c:pt>
                <c:pt idx="200">
                  <c:v>789.999999999995</c:v>
                </c:pt>
                <c:pt idx="201">
                  <c:v>791.02999999999497</c:v>
                </c:pt>
                <c:pt idx="202">
                  <c:v>792.05999999999347</c:v>
                </c:pt>
                <c:pt idx="203">
                  <c:v>793.08999999999401</c:v>
                </c:pt>
                <c:pt idx="204">
                  <c:v>794.11999999999398</c:v>
                </c:pt>
                <c:pt idx="205">
                  <c:v>795.14999999999338</c:v>
                </c:pt>
                <c:pt idx="206">
                  <c:v>796.17999999999404</c:v>
                </c:pt>
                <c:pt idx="207">
                  <c:v>797.20999999999401</c:v>
                </c:pt>
                <c:pt idx="208">
                  <c:v>798.23999999999398</c:v>
                </c:pt>
                <c:pt idx="209">
                  <c:v>799.26999999999396</c:v>
                </c:pt>
                <c:pt idx="210">
                  <c:v>800.29999999999404</c:v>
                </c:pt>
                <c:pt idx="211">
                  <c:v>801.32999999999299</c:v>
                </c:pt>
                <c:pt idx="212">
                  <c:v>802.35999999999297</c:v>
                </c:pt>
                <c:pt idx="213">
                  <c:v>803.38999999999396</c:v>
                </c:pt>
                <c:pt idx="214">
                  <c:v>804.41999999999348</c:v>
                </c:pt>
                <c:pt idx="215">
                  <c:v>805.44999999999288</c:v>
                </c:pt>
                <c:pt idx="216">
                  <c:v>806.47999999999399</c:v>
                </c:pt>
                <c:pt idx="217">
                  <c:v>807.50999999999397</c:v>
                </c:pt>
                <c:pt idx="218">
                  <c:v>808.53999999999348</c:v>
                </c:pt>
                <c:pt idx="219">
                  <c:v>809.56999999999346</c:v>
                </c:pt>
                <c:pt idx="220">
                  <c:v>810.599999999994</c:v>
                </c:pt>
                <c:pt idx="221">
                  <c:v>811.62999999999397</c:v>
                </c:pt>
                <c:pt idx="222">
                  <c:v>812.65999999999406</c:v>
                </c:pt>
                <c:pt idx="223">
                  <c:v>813.68999999999403</c:v>
                </c:pt>
                <c:pt idx="224">
                  <c:v>814.719999999994</c:v>
                </c:pt>
                <c:pt idx="225">
                  <c:v>815.74999999999397</c:v>
                </c:pt>
                <c:pt idx="226">
                  <c:v>816.77999999999395</c:v>
                </c:pt>
                <c:pt idx="227">
                  <c:v>817.80999999999347</c:v>
                </c:pt>
                <c:pt idx="228">
                  <c:v>818.83999999999298</c:v>
                </c:pt>
                <c:pt idx="229">
                  <c:v>819.86999999999296</c:v>
                </c:pt>
                <c:pt idx="230">
                  <c:v>820.89999999999338</c:v>
                </c:pt>
                <c:pt idx="231">
                  <c:v>821.92999999999347</c:v>
                </c:pt>
                <c:pt idx="232">
                  <c:v>822.95999999999299</c:v>
                </c:pt>
                <c:pt idx="233">
                  <c:v>823.98999999999398</c:v>
                </c:pt>
                <c:pt idx="234">
                  <c:v>825.01999999999396</c:v>
                </c:pt>
                <c:pt idx="235">
                  <c:v>826.04999999999347</c:v>
                </c:pt>
                <c:pt idx="236">
                  <c:v>827.07999999999402</c:v>
                </c:pt>
                <c:pt idx="237">
                  <c:v>828.10999999999399</c:v>
                </c:pt>
                <c:pt idx="238">
                  <c:v>829.13999999999396</c:v>
                </c:pt>
                <c:pt idx="239">
                  <c:v>830.16999999999291</c:v>
                </c:pt>
                <c:pt idx="240">
                  <c:v>831.199999999993</c:v>
                </c:pt>
                <c:pt idx="241">
                  <c:v>832.22999999999308</c:v>
                </c:pt>
                <c:pt idx="242">
                  <c:v>833.25999999999306</c:v>
                </c:pt>
                <c:pt idx="243">
                  <c:v>834.28999999999303</c:v>
                </c:pt>
                <c:pt idx="244">
                  <c:v>835.31999999999289</c:v>
                </c:pt>
                <c:pt idx="245">
                  <c:v>836.34999999999297</c:v>
                </c:pt>
                <c:pt idx="246">
                  <c:v>837.37999999999295</c:v>
                </c:pt>
                <c:pt idx="247">
                  <c:v>838.40999999999292</c:v>
                </c:pt>
                <c:pt idx="248">
                  <c:v>839.43999999999289</c:v>
                </c:pt>
                <c:pt idx="249">
                  <c:v>840.46999999999298</c:v>
                </c:pt>
                <c:pt idx="250">
                  <c:v>841.49999999999295</c:v>
                </c:pt>
                <c:pt idx="251">
                  <c:v>842.52999999999292</c:v>
                </c:pt>
                <c:pt idx="252">
                  <c:v>843.5599999999929</c:v>
                </c:pt>
                <c:pt idx="253">
                  <c:v>844.5899999999931</c:v>
                </c:pt>
                <c:pt idx="254">
                  <c:v>845.61999999999307</c:v>
                </c:pt>
                <c:pt idx="255">
                  <c:v>846.64999999999293</c:v>
                </c:pt>
                <c:pt idx="256">
                  <c:v>847.67999999999302</c:v>
                </c:pt>
                <c:pt idx="257">
                  <c:v>848.7099999999931</c:v>
                </c:pt>
                <c:pt idx="258">
                  <c:v>849.73999999999307</c:v>
                </c:pt>
                <c:pt idx="259">
                  <c:v>850.76999999999293</c:v>
                </c:pt>
                <c:pt idx="260">
                  <c:v>851.79999999999302</c:v>
                </c:pt>
                <c:pt idx="261">
                  <c:v>852.82999999999299</c:v>
                </c:pt>
                <c:pt idx="262">
                  <c:v>853.85999999999297</c:v>
                </c:pt>
                <c:pt idx="263">
                  <c:v>854.88999999999294</c:v>
                </c:pt>
                <c:pt idx="264">
                  <c:v>855.91999999999291</c:v>
                </c:pt>
                <c:pt idx="265">
                  <c:v>856.94999999999288</c:v>
                </c:pt>
                <c:pt idx="266">
                  <c:v>857.97999999999308</c:v>
                </c:pt>
                <c:pt idx="267">
                  <c:v>859.00999999999306</c:v>
                </c:pt>
                <c:pt idx="268">
                  <c:v>860.03999999999292</c:v>
                </c:pt>
                <c:pt idx="269">
                  <c:v>861.06999999999289</c:v>
                </c:pt>
                <c:pt idx="270">
                  <c:v>862.09999999999309</c:v>
                </c:pt>
                <c:pt idx="271">
                  <c:v>863.12999999999295</c:v>
                </c:pt>
                <c:pt idx="272">
                  <c:v>864.15999999999292</c:v>
                </c:pt>
                <c:pt idx="273">
                  <c:v>865.18999999999301</c:v>
                </c:pt>
                <c:pt idx="274">
                  <c:v>866.21999999999309</c:v>
                </c:pt>
                <c:pt idx="275">
                  <c:v>867.24999999999204</c:v>
                </c:pt>
                <c:pt idx="276">
                  <c:v>868.27999999999304</c:v>
                </c:pt>
                <c:pt idx="277">
                  <c:v>869.30999999999199</c:v>
                </c:pt>
                <c:pt idx="278">
                  <c:v>870.33999999999196</c:v>
                </c:pt>
                <c:pt idx="279">
                  <c:v>871.36999999999148</c:v>
                </c:pt>
                <c:pt idx="280">
                  <c:v>872.39999999999202</c:v>
                </c:pt>
                <c:pt idx="281">
                  <c:v>873.42999999999199</c:v>
                </c:pt>
                <c:pt idx="282">
                  <c:v>874.45999999999196</c:v>
                </c:pt>
                <c:pt idx="283">
                  <c:v>875.48999999999205</c:v>
                </c:pt>
                <c:pt idx="284">
                  <c:v>876.51999999999202</c:v>
                </c:pt>
                <c:pt idx="285">
                  <c:v>877.549999999992</c:v>
                </c:pt>
                <c:pt idx="286">
                  <c:v>878.57999999999254</c:v>
                </c:pt>
                <c:pt idx="287">
                  <c:v>879.60999999999251</c:v>
                </c:pt>
                <c:pt idx="288">
                  <c:v>880.63999999999203</c:v>
                </c:pt>
                <c:pt idx="289">
                  <c:v>881.669999999992</c:v>
                </c:pt>
                <c:pt idx="290">
                  <c:v>882.69999999999254</c:v>
                </c:pt>
                <c:pt idx="291">
                  <c:v>883.72999999999195</c:v>
                </c:pt>
                <c:pt idx="292">
                  <c:v>884.75999999999203</c:v>
                </c:pt>
                <c:pt idx="293">
                  <c:v>885.78999999999303</c:v>
                </c:pt>
                <c:pt idx="294">
                  <c:v>886.81999999999198</c:v>
                </c:pt>
                <c:pt idx="295">
                  <c:v>887.84999999999138</c:v>
                </c:pt>
                <c:pt idx="296">
                  <c:v>888.87999999999204</c:v>
                </c:pt>
                <c:pt idx="297">
                  <c:v>889.90999999999201</c:v>
                </c:pt>
                <c:pt idx="298">
                  <c:v>890.93999999999198</c:v>
                </c:pt>
                <c:pt idx="299">
                  <c:v>891.96999999999196</c:v>
                </c:pt>
                <c:pt idx="300">
                  <c:v>892.99999999999204</c:v>
                </c:pt>
                <c:pt idx="301">
                  <c:v>894.02999999999201</c:v>
                </c:pt>
                <c:pt idx="302">
                  <c:v>895.05999999999199</c:v>
                </c:pt>
                <c:pt idx="303">
                  <c:v>896.08999999999253</c:v>
                </c:pt>
                <c:pt idx="304">
                  <c:v>897.11999999999205</c:v>
                </c:pt>
                <c:pt idx="305">
                  <c:v>898.14999999999202</c:v>
                </c:pt>
                <c:pt idx="306">
                  <c:v>899.17999999999302</c:v>
                </c:pt>
                <c:pt idx="307">
                  <c:v>900.20999999999253</c:v>
                </c:pt>
                <c:pt idx="308">
                  <c:v>901.23999999999205</c:v>
                </c:pt>
                <c:pt idx="309">
                  <c:v>902.26999999999202</c:v>
                </c:pt>
                <c:pt idx="310">
                  <c:v>903.29999999999302</c:v>
                </c:pt>
                <c:pt idx="311">
                  <c:v>904.32999999999197</c:v>
                </c:pt>
                <c:pt idx="312">
                  <c:v>905.35999999999046</c:v>
                </c:pt>
                <c:pt idx="313">
                  <c:v>906.38999999999101</c:v>
                </c:pt>
                <c:pt idx="314">
                  <c:v>907.41999999999098</c:v>
                </c:pt>
                <c:pt idx="315">
                  <c:v>908.44999999999038</c:v>
                </c:pt>
                <c:pt idx="316">
                  <c:v>909.47999999999104</c:v>
                </c:pt>
                <c:pt idx="317">
                  <c:v>910.50999999999101</c:v>
                </c:pt>
                <c:pt idx="318">
                  <c:v>911.53999999999098</c:v>
                </c:pt>
                <c:pt idx="319">
                  <c:v>912.56999999999096</c:v>
                </c:pt>
                <c:pt idx="320">
                  <c:v>913.59999999999104</c:v>
                </c:pt>
                <c:pt idx="321">
                  <c:v>914.62999999999101</c:v>
                </c:pt>
                <c:pt idx="322">
                  <c:v>915.65999999999099</c:v>
                </c:pt>
                <c:pt idx="323">
                  <c:v>916.68999999999153</c:v>
                </c:pt>
                <c:pt idx="324">
                  <c:v>917.71999999999105</c:v>
                </c:pt>
                <c:pt idx="325">
                  <c:v>918.74999999999102</c:v>
                </c:pt>
                <c:pt idx="326">
                  <c:v>919.77999999999213</c:v>
                </c:pt>
                <c:pt idx="327">
                  <c:v>920.80999999999096</c:v>
                </c:pt>
                <c:pt idx="328">
                  <c:v>921.83999999999048</c:v>
                </c:pt>
                <c:pt idx="329">
                  <c:v>922.86999999998989</c:v>
                </c:pt>
                <c:pt idx="330">
                  <c:v>923.899999999991</c:v>
                </c:pt>
                <c:pt idx="331">
                  <c:v>924.92999999999097</c:v>
                </c:pt>
                <c:pt idx="332">
                  <c:v>925.95999999999106</c:v>
                </c:pt>
                <c:pt idx="333">
                  <c:v>926.98999999999103</c:v>
                </c:pt>
                <c:pt idx="334">
                  <c:v>928.019999999991</c:v>
                </c:pt>
                <c:pt idx="335">
                  <c:v>929.04999999999097</c:v>
                </c:pt>
                <c:pt idx="336">
                  <c:v>930.07999999999095</c:v>
                </c:pt>
                <c:pt idx="337">
                  <c:v>931.10999999999103</c:v>
                </c:pt>
                <c:pt idx="338">
                  <c:v>932.13999999999101</c:v>
                </c:pt>
                <c:pt idx="339">
                  <c:v>933.16999999999098</c:v>
                </c:pt>
                <c:pt idx="340">
                  <c:v>934.19999999999095</c:v>
                </c:pt>
                <c:pt idx="341">
                  <c:v>935.22999999999104</c:v>
                </c:pt>
                <c:pt idx="342">
                  <c:v>936.25999999999101</c:v>
                </c:pt>
                <c:pt idx="343">
                  <c:v>937.28999999999155</c:v>
                </c:pt>
                <c:pt idx="344">
                  <c:v>938.31999999999096</c:v>
                </c:pt>
                <c:pt idx="345">
                  <c:v>939.34999999999047</c:v>
                </c:pt>
                <c:pt idx="346">
                  <c:v>940.37999999999101</c:v>
                </c:pt>
                <c:pt idx="347">
                  <c:v>941.40999999999099</c:v>
                </c:pt>
                <c:pt idx="348">
                  <c:v>942.43999999999096</c:v>
                </c:pt>
                <c:pt idx="349">
                  <c:v>943.46999999998889</c:v>
                </c:pt>
                <c:pt idx="350">
                  <c:v>944.49999999999</c:v>
                </c:pt>
                <c:pt idx="351">
                  <c:v>945.52999999998997</c:v>
                </c:pt>
                <c:pt idx="352">
                  <c:v>946.55999999998949</c:v>
                </c:pt>
                <c:pt idx="353">
                  <c:v>947.58999999999003</c:v>
                </c:pt>
                <c:pt idx="354">
                  <c:v>948.61999999999</c:v>
                </c:pt>
                <c:pt idx="355">
                  <c:v>949.64999999998997</c:v>
                </c:pt>
                <c:pt idx="356">
                  <c:v>950.67999999998995</c:v>
                </c:pt>
                <c:pt idx="357">
                  <c:v>951.70999999999003</c:v>
                </c:pt>
                <c:pt idx="358">
                  <c:v>952.73999999999</c:v>
                </c:pt>
                <c:pt idx="359">
                  <c:v>953.76999999998998</c:v>
                </c:pt>
                <c:pt idx="360">
                  <c:v>954.79999999998995</c:v>
                </c:pt>
                <c:pt idx="361">
                  <c:v>955.82999999998947</c:v>
                </c:pt>
                <c:pt idx="362">
                  <c:v>956.85999999998876</c:v>
                </c:pt>
                <c:pt idx="363">
                  <c:v>957.88999999998998</c:v>
                </c:pt>
                <c:pt idx="364">
                  <c:v>958.91999999998939</c:v>
                </c:pt>
                <c:pt idx="365">
                  <c:v>959.94999999998947</c:v>
                </c:pt>
                <c:pt idx="366">
                  <c:v>960.97999999999001</c:v>
                </c:pt>
                <c:pt idx="367">
                  <c:v>962.00999999998999</c:v>
                </c:pt>
                <c:pt idx="368">
                  <c:v>963.03999999998996</c:v>
                </c:pt>
                <c:pt idx="369">
                  <c:v>964.06999999998948</c:v>
                </c:pt>
                <c:pt idx="370">
                  <c:v>965.09999999999002</c:v>
                </c:pt>
                <c:pt idx="371">
                  <c:v>966.12999999998999</c:v>
                </c:pt>
                <c:pt idx="372">
                  <c:v>967.15999999998996</c:v>
                </c:pt>
                <c:pt idx="373">
                  <c:v>968.18999999999005</c:v>
                </c:pt>
                <c:pt idx="374">
                  <c:v>969.21999999999002</c:v>
                </c:pt>
                <c:pt idx="375">
                  <c:v>970.24999999999</c:v>
                </c:pt>
                <c:pt idx="376">
                  <c:v>971.27999999999054</c:v>
                </c:pt>
                <c:pt idx="377">
                  <c:v>972.30999999998949</c:v>
                </c:pt>
                <c:pt idx="378">
                  <c:v>973.33999999998946</c:v>
                </c:pt>
                <c:pt idx="379">
                  <c:v>974.36999999998875</c:v>
                </c:pt>
                <c:pt idx="380">
                  <c:v>975.39999999998997</c:v>
                </c:pt>
                <c:pt idx="381">
                  <c:v>976.42999999998949</c:v>
                </c:pt>
                <c:pt idx="382">
                  <c:v>977.45999999998946</c:v>
                </c:pt>
                <c:pt idx="383">
                  <c:v>978.48999999999</c:v>
                </c:pt>
                <c:pt idx="384">
                  <c:v>979.51999999998998</c:v>
                </c:pt>
                <c:pt idx="385">
                  <c:v>980.54999999998847</c:v>
                </c:pt>
                <c:pt idx="386">
                  <c:v>981.57999999998901</c:v>
                </c:pt>
                <c:pt idx="387">
                  <c:v>982.60999999998899</c:v>
                </c:pt>
                <c:pt idx="388">
                  <c:v>983.63999999998896</c:v>
                </c:pt>
                <c:pt idx="389">
                  <c:v>984.66999999998848</c:v>
                </c:pt>
                <c:pt idx="390">
                  <c:v>985.69999999998902</c:v>
                </c:pt>
                <c:pt idx="391">
                  <c:v>986.72999999998899</c:v>
                </c:pt>
                <c:pt idx="392">
                  <c:v>987.75999999998896</c:v>
                </c:pt>
                <c:pt idx="393">
                  <c:v>988.78999999998905</c:v>
                </c:pt>
                <c:pt idx="394">
                  <c:v>989.81999999998789</c:v>
                </c:pt>
                <c:pt idx="395">
                  <c:v>990.84999999998797</c:v>
                </c:pt>
                <c:pt idx="396">
                  <c:v>991.87999999998897</c:v>
                </c:pt>
                <c:pt idx="397">
                  <c:v>992.90999999998849</c:v>
                </c:pt>
                <c:pt idx="398">
                  <c:v>993.93999999998846</c:v>
                </c:pt>
                <c:pt idx="399">
                  <c:v>994.96999999998798</c:v>
                </c:pt>
                <c:pt idx="400">
                  <c:v>995.99999999998897</c:v>
                </c:pt>
                <c:pt idx="401">
                  <c:v>997.02999999998849</c:v>
                </c:pt>
                <c:pt idx="402">
                  <c:v>998.05999999998846</c:v>
                </c:pt>
                <c:pt idx="403">
                  <c:v>999.089999999989</c:v>
                </c:pt>
                <c:pt idx="404">
                  <c:v>1000.11999999999</c:v>
                </c:pt>
                <c:pt idx="405">
                  <c:v>1001.14999999999</c:v>
                </c:pt>
                <c:pt idx="406">
                  <c:v>1002.1799999999899</c:v>
                </c:pt>
                <c:pt idx="407">
                  <c:v>1003.20999999999</c:v>
                </c:pt>
                <c:pt idx="408">
                  <c:v>1004.23999999999</c:v>
                </c:pt>
                <c:pt idx="409">
                  <c:v>1005.26999999999</c:v>
                </c:pt>
                <c:pt idx="410">
                  <c:v>1006.2999999999905</c:v>
                </c:pt>
                <c:pt idx="411">
                  <c:v>1007.3299999999894</c:v>
                </c:pt>
                <c:pt idx="412">
                  <c:v>1008.3599999999889</c:v>
                </c:pt>
                <c:pt idx="413">
                  <c:v>1009.38999999999</c:v>
                </c:pt>
                <c:pt idx="414">
                  <c:v>1010.41999999999</c:v>
                </c:pt>
                <c:pt idx="415">
                  <c:v>1011.4499999999894</c:v>
                </c:pt>
                <c:pt idx="416">
                  <c:v>1012.47999999999</c:v>
                </c:pt>
                <c:pt idx="417">
                  <c:v>1013.50999999999</c:v>
                </c:pt>
                <c:pt idx="418">
                  <c:v>1014.53999999999</c:v>
                </c:pt>
                <c:pt idx="419">
                  <c:v>1015.5699999999894</c:v>
                </c:pt>
                <c:pt idx="420">
                  <c:v>1016.59999999999</c:v>
                </c:pt>
                <c:pt idx="421">
                  <c:v>1017.62999999999</c:v>
                </c:pt>
                <c:pt idx="422">
                  <c:v>1018.65999999999</c:v>
                </c:pt>
                <c:pt idx="423">
                  <c:v>1019.6899999999905</c:v>
                </c:pt>
                <c:pt idx="424">
                  <c:v>1020.71999999999</c:v>
                </c:pt>
                <c:pt idx="425">
                  <c:v>1021.74999999999</c:v>
                </c:pt>
                <c:pt idx="426">
                  <c:v>1022.7799999999905</c:v>
                </c:pt>
                <c:pt idx="427">
                  <c:v>1023.8099999999901</c:v>
                </c:pt>
                <c:pt idx="428">
                  <c:v>1024.8399999999899</c:v>
                </c:pt>
                <c:pt idx="429">
                  <c:v>1025.8699999999899</c:v>
                </c:pt>
                <c:pt idx="430">
                  <c:v>1026.8999999999899</c:v>
                </c:pt>
                <c:pt idx="431">
                  <c:v>1027.9299999999901</c:v>
                </c:pt>
                <c:pt idx="432">
                  <c:v>1028.95999999999</c:v>
                </c:pt>
                <c:pt idx="433">
                  <c:v>1029.98999999999</c:v>
                </c:pt>
                <c:pt idx="434">
                  <c:v>1031.01999999999</c:v>
                </c:pt>
                <c:pt idx="435">
                  <c:v>1032.04999999999</c:v>
                </c:pt>
                <c:pt idx="436">
                  <c:v>1033.0799999999899</c:v>
                </c:pt>
                <c:pt idx="437">
                  <c:v>1034.1099999999899</c:v>
                </c:pt>
                <c:pt idx="438">
                  <c:v>1035.1399999999899</c:v>
                </c:pt>
                <c:pt idx="439">
                  <c:v>1036.1699999999898</c:v>
                </c:pt>
                <c:pt idx="440">
                  <c:v>1037.1999999999898</c:v>
                </c:pt>
                <c:pt idx="441">
                  <c:v>1038.22999999999</c:v>
                </c:pt>
                <c:pt idx="442">
                  <c:v>1039.25999999999</c:v>
                </c:pt>
                <c:pt idx="443">
                  <c:v>1040.28999999999</c:v>
                </c:pt>
                <c:pt idx="444">
                  <c:v>1041.3199999999899</c:v>
                </c:pt>
                <c:pt idx="445">
                  <c:v>1042.3499999999899</c:v>
                </c:pt>
                <c:pt idx="446">
                  <c:v>1043.3799999999899</c:v>
                </c:pt>
                <c:pt idx="447">
                  <c:v>1044.4099999999901</c:v>
                </c:pt>
                <c:pt idx="448">
                  <c:v>1045.4399999999901</c:v>
                </c:pt>
                <c:pt idx="449">
                  <c:v>1046.46999999999</c:v>
                </c:pt>
                <c:pt idx="450">
                  <c:v>1047.49999999999</c:v>
                </c:pt>
                <c:pt idx="451">
                  <c:v>1048.52999999999</c:v>
                </c:pt>
                <c:pt idx="452">
                  <c:v>1049.5599999999899</c:v>
                </c:pt>
                <c:pt idx="453">
                  <c:v>1050.5899999999899</c:v>
                </c:pt>
                <c:pt idx="454">
                  <c:v>1051.6199999999899</c:v>
                </c:pt>
                <c:pt idx="455">
                  <c:v>1052.6499999999899</c:v>
                </c:pt>
                <c:pt idx="456">
                  <c:v>1053.6799999999898</c:v>
                </c:pt>
                <c:pt idx="457">
                  <c:v>1054.70999999999</c:v>
                </c:pt>
                <c:pt idx="458">
                  <c:v>1055.73999999999</c:v>
                </c:pt>
                <c:pt idx="459">
                  <c:v>1056.76999999999</c:v>
                </c:pt>
                <c:pt idx="460">
                  <c:v>1057.79999999999</c:v>
                </c:pt>
                <c:pt idx="461">
                  <c:v>1058.8299999999899</c:v>
                </c:pt>
                <c:pt idx="462">
                  <c:v>1059.8599999999899</c:v>
                </c:pt>
                <c:pt idx="463">
                  <c:v>1060.8899999999899</c:v>
                </c:pt>
                <c:pt idx="464">
                  <c:v>1061.9199999999901</c:v>
                </c:pt>
                <c:pt idx="465">
                  <c:v>1062.94999999999</c:v>
                </c:pt>
                <c:pt idx="466">
                  <c:v>1063.97999999999</c:v>
                </c:pt>
                <c:pt idx="467">
                  <c:v>1065.00999999999</c:v>
                </c:pt>
                <c:pt idx="468">
                  <c:v>1066.03999999999</c:v>
                </c:pt>
                <c:pt idx="469">
                  <c:v>1067.0699999999899</c:v>
                </c:pt>
                <c:pt idx="470">
                  <c:v>1068.0999999999899</c:v>
                </c:pt>
                <c:pt idx="471">
                  <c:v>1069.1299999999899</c:v>
                </c:pt>
                <c:pt idx="472">
                  <c:v>1070.1599999999899</c:v>
                </c:pt>
                <c:pt idx="473">
                  <c:v>1071.1899999999898</c:v>
                </c:pt>
                <c:pt idx="474">
                  <c:v>1072.21999999999</c:v>
                </c:pt>
                <c:pt idx="475">
                  <c:v>1073.24999999999</c:v>
                </c:pt>
                <c:pt idx="476">
                  <c:v>1074.27999999999</c:v>
                </c:pt>
                <c:pt idx="477">
                  <c:v>1075.3099999999899</c:v>
                </c:pt>
                <c:pt idx="478">
                  <c:v>1076.3399999999899</c:v>
                </c:pt>
                <c:pt idx="479">
                  <c:v>1077.3699999999899</c:v>
                </c:pt>
                <c:pt idx="480">
                  <c:v>1078.3999999999899</c:v>
                </c:pt>
                <c:pt idx="481">
                  <c:v>1079.4299999999901</c:v>
                </c:pt>
                <c:pt idx="482">
                  <c:v>1080.45999999999</c:v>
                </c:pt>
                <c:pt idx="483">
                  <c:v>1081.48999999999</c:v>
                </c:pt>
                <c:pt idx="484">
                  <c:v>1082.51999999999</c:v>
                </c:pt>
                <c:pt idx="485">
                  <c:v>1083.54999999999</c:v>
                </c:pt>
                <c:pt idx="486">
                  <c:v>1084.5799999999899</c:v>
                </c:pt>
                <c:pt idx="487">
                  <c:v>1085.6099999999899</c:v>
                </c:pt>
                <c:pt idx="488">
                  <c:v>1086.6399999999899</c:v>
                </c:pt>
                <c:pt idx="489">
                  <c:v>1087.6699999999898</c:v>
                </c:pt>
                <c:pt idx="490">
                  <c:v>1088.6999999999898</c:v>
                </c:pt>
                <c:pt idx="491">
                  <c:v>1089.72999999999</c:v>
                </c:pt>
                <c:pt idx="492">
                  <c:v>1090.75999999999</c:v>
                </c:pt>
                <c:pt idx="493">
                  <c:v>1091.78999999999</c:v>
                </c:pt>
                <c:pt idx="494">
                  <c:v>1092.8199999999899</c:v>
                </c:pt>
                <c:pt idx="495">
                  <c:v>1093.8499999999899</c:v>
                </c:pt>
                <c:pt idx="496">
                  <c:v>1094.8799999999899</c:v>
                </c:pt>
                <c:pt idx="497">
                  <c:v>1095.9099999999901</c:v>
                </c:pt>
                <c:pt idx="498">
                  <c:v>1096.9399999999901</c:v>
                </c:pt>
                <c:pt idx="499">
                  <c:v>1097.96999999999</c:v>
                </c:pt>
                <c:pt idx="500">
                  <c:v>1098.99999999999</c:v>
                </c:pt>
                <c:pt idx="501">
                  <c:v>1100.02999999999</c:v>
                </c:pt>
                <c:pt idx="502">
                  <c:v>1101.0599999999899</c:v>
                </c:pt>
                <c:pt idx="503">
                  <c:v>1102.0899999999899</c:v>
                </c:pt>
                <c:pt idx="504">
                  <c:v>1103.1199999999899</c:v>
                </c:pt>
                <c:pt idx="505">
                  <c:v>1104.1499999999899</c:v>
                </c:pt>
                <c:pt idx="506">
                  <c:v>1105.1799999999898</c:v>
                </c:pt>
                <c:pt idx="507">
                  <c:v>1106.20999999999</c:v>
                </c:pt>
                <c:pt idx="508">
                  <c:v>1107.23999999999</c:v>
                </c:pt>
                <c:pt idx="509">
                  <c:v>1108.26999999999</c:v>
                </c:pt>
                <c:pt idx="510">
                  <c:v>1109.29999999999</c:v>
                </c:pt>
                <c:pt idx="511">
                  <c:v>1110.3299999999899</c:v>
                </c:pt>
                <c:pt idx="512">
                  <c:v>1111.3599999999899</c:v>
                </c:pt>
                <c:pt idx="513">
                  <c:v>1112.3899999999899</c:v>
                </c:pt>
                <c:pt idx="514">
                  <c:v>1113.4199999999901</c:v>
                </c:pt>
                <c:pt idx="515">
                  <c:v>1114.44999999999</c:v>
                </c:pt>
                <c:pt idx="516">
                  <c:v>1115.47999999999</c:v>
                </c:pt>
                <c:pt idx="517">
                  <c:v>1116.50999999999</c:v>
                </c:pt>
                <c:pt idx="518">
                  <c:v>1117.53999999999</c:v>
                </c:pt>
                <c:pt idx="519">
                  <c:v>1118.5699999999899</c:v>
                </c:pt>
                <c:pt idx="520">
                  <c:v>1119.5999999999899</c:v>
                </c:pt>
                <c:pt idx="521">
                  <c:v>1120.6299999999899</c:v>
                </c:pt>
                <c:pt idx="522">
                  <c:v>1121.6599999999899</c:v>
                </c:pt>
                <c:pt idx="523">
                  <c:v>1122.6899999999898</c:v>
                </c:pt>
                <c:pt idx="524">
                  <c:v>1123.71999999999</c:v>
                </c:pt>
                <c:pt idx="525">
                  <c:v>1124.74999999999</c:v>
                </c:pt>
                <c:pt idx="526">
                  <c:v>1125.77999999999</c:v>
                </c:pt>
                <c:pt idx="527">
                  <c:v>1126.8099999999899</c:v>
                </c:pt>
                <c:pt idx="528">
                  <c:v>1127.8399999999899</c:v>
                </c:pt>
                <c:pt idx="529">
                  <c:v>1128.8699999999899</c:v>
                </c:pt>
                <c:pt idx="530">
                  <c:v>1129.8999999999899</c:v>
                </c:pt>
                <c:pt idx="531">
                  <c:v>1130.9299999999901</c:v>
                </c:pt>
                <c:pt idx="532">
                  <c:v>1131.95999999999</c:v>
                </c:pt>
                <c:pt idx="533">
                  <c:v>1132.98999999999</c:v>
                </c:pt>
                <c:pt idx="534">
                  <c:v>1134.01999999998</c:v>
                </c:pt>
                <c:pt idx="535">
                  <c:v>1135.0499999999799</c:v>
                </c:pt>
                <c:pt idx="536">
                  <c:v>1136.0799999999799</c:v>
                </c:pt>
                <c:pt idx="537">
                  <c:v>1137.1099999999899</c:v>
                </c:pt>
                <c:pt idx="538">
                  <c:v>1138.1399999999799</c:v>
                </c:pt>
                <c:pt idx="539">
                  <c:v>1139.1699999999898</c:v>
                </c:pt>
                <c:pt idx="540">
                  <c:v>1140.1999999999898</c:v>
                </c:pt>
                <c:pt idx="541">
                  <c:v>1141.22999999999</c:v>
                </c:pt>
                <c:pt idx="542">
                  <c:v>1142.25999999998</c:v>
                </c:pt>
                <c:pt idx="543">
                  <c:v>1143.28999999998</c:v>
                </c:pt>
                <c:pt idx="544">
                  <c:v>1144.3199999999899</c:v>
                </c:pt>
                <c:pt idx="545">
                  <c:v>1145.3499999999799</c:v>
                </c:pt>
                <c:pt idx="546">
                  <c:v>1146.3799999999899</c:v>
                </c:pt>
                <c:pt idx="547">
                  <c:v>1147.4099999999801</c:v>
                </c:pt>
                <c:pt idx="548">
                  <c:v>1148.4399999999901</c:v>
                </c:pt>
                <c:pt idx="549">
                  <c:v>1149.46999999999</c:v>
                </c:pt>
                <c:pt idx="550">
                  <c:v>1150.49999999998</c:v>
                </c:pt>
                <c:pt idx="551">
                  <c:v>1151.52999999998</c:v>
                </c:pt>
                <c:pt idx="552">
                  <c:v>1152.5599999999799</c:v>
                </c:pt>
                <c:pt idx="553">
                  <c:v>1153.5899999999899</c:v>
                </c:pt>
                <c:pt idx="554">
                  <c:v>1154.6199999999799</c:v>
                </c:pt>
                <c:pt idx="555">
                  <c:v>1155.6499999999899</c:v>
                </c:pt>
                <c:pt idx="556">
                  <c:v>1156.6799999999798</c:v>
                </c:pt>
                <c:pt idx="557">
                  <c:v>1157.70999999999</c:v>
                </c:pt>
                <c:pt idx="558">
                  <c:v>1158.73999999999</c:v>
                </c:pt>
                <c:pt idx="559">
                  <c:v>1159.76999999998</c:v>
                </c:pt>
                <c:pt idx="560">
                  <c:v>1160.7999999999799</c:v>
                </c:pt>
                <c:pt idx="561">
                  <c:v>1161.8299999999799</c:v>
                </c:pt>
                <c:pt idx="562">
                  <c:v>1162.8599999999899</c:v>
                </c:pt>
                <c:pt idx="563">
                  <c:v>1163.8899999999799</c:v>
                </c:pt>
                <c:pt idx="564">
                  <c:v>1164.9199999999901</c:v>
                </c:pt>
                <c:pt idx="565">
                  <c:v>1165.94999999999</c:v>
                </c:pt>
                <c:pt idx="566">
                  <c:v>1166.97999999999</c:v>
                </c:pt>
                <c:pt idx="567">
                  <c:v>1168.00999999998</c:v>
                </c:pt>
                <c:pt idx="568">
                  <c:v>1169.03999999998</c:v>
                </c:pt>
                <c:pt idx="569">
                  <c:v>1170.0699999999799</c:v>
                </c:pt>
                <c:pt idx="570">
                  <c:v>1171.0999999999799</c:v>
                </c:pt>
                <c:pt idx="571">
                  <c:v>1172.1299999999799</c:v>
                </c:pt>
                <c:pt idx="572">
                  <c:v>1173.1599999999798</c:v>
                </c:pt>
                <c:pt idx="573">
                  <c:v>1174.1899999999798</c:v>
                </c:pt>
                <c:pt idx="574">
                  <c:v>1175.21999999998</c:v>
                </c:pt>
                <c:pt idx="575">
                  <c:v>1176.24999999998</c:v>
                </c:pt>
                <c:pt idx="576">
                  <c:v>1177.27999999998</c:v>
                </c:pt>
                <c:pt idx="577">
                  <c:v>1178.3099999999799</c:v>
                </c:pt>
                <c:pt idx="578">
                  <c:v>1179.3399999999799</c:v>
                </c:pt>
                <c:pt idx="579">
                  <c:v>1180.3699999999799</c:v>
                </c:pt>
                <c:pt idx="580">
                  <c:v>1181.3999999999799</c:v>
                </c:pt>
                <c:pt idx="581">
                  <c:v>1182.4299999999801</c:v>
                </c:pt>
                <c:pt idx="582">
                  <c:v>1183.45999999998</c:v>
                </c:pt>
                <c:pt idx="583">
                  <c:v>1184.48999999998</c:v>
                </c:pt>
                <c:pt idx="584">
                  <c:v>1185.51999999998</c:v>
                </c:pt>
                <c:pt idx="585">
                  <c:v>1186.5499999999799</c:v>
                </c:pt>
                <c:pt idx="586">
                  <c:v>1187.5799999999799</c:v>
                </c:pt>
                <c:pt idx="587">
                  <c:v>1188.6099999999799</c:v>
                </c:pt>
                <c:pt idx="588">
                  <c:v>1189.6399999999799</c:v>
                </c:pt>
                <c:pt idx="589">
                  <c:v>1190.6699999999798</c:v>
                </c:pt>
                <c:pt idx="590">
                  <c:v>1191.6999999999798</c:v>
                </c:pt>
                <c:pt idx="591">
                  <c:v>1192.72999999998</c:v>
                </c:pt>
                <c:pt idx="592">
                  <c:v>1193.75999999998</c:v>
                </c:pt>
                <c:pt idx="593">
                  <c:v>1194.78999999998</c:v>
                </c:pt>
                <c:pt idx="594">
                  <c:v>1195.8199999999799</c:v>
                </c:pt>
                <c:pt idx="595">
                  <c:v>1196.8499999999799</c:v>
                </c:pt>
                <c:pt idx="596">
                  <c:v>1197.8799999999799</c:v>
                </c:pt>
                <c:pt idx="597">
                  <c:v>1198.9099999999801</c:v>
                </c:pt>
                <c:pt idx="598">
                  <c:v>1199.93999999998</c:v>
                </c:pt>
                <c:pt idx="599">
                  <c:v>1200.96999999998</c:v>
                </c:pt>
                <c:pt idx="600">
                  <c:v>1201.99999999998</c:v>
                </c:pt>
                <c:pt idx="601">
                  <c:v>1203.02999999998</c:v>
                </c:pt>
                <c:pt idx="602">
                  <c:v>1204.0599999999799</c:v>
                </c:pt>
                <c:pt idx="603">
                  <c:v>1205.0899999999799</c:v>
                </c:pt>
                <c:pt idx="604">
                  <c:v>1206.1199999999799</c:v>
                </c:pt>
                <c:pt idx="605">
                  <c:v>1207.1499999999799</c:v>
                </c:pt>
                <c:pt idx="606">
                  <c:v>1208.1799999999798</c:v>
                </c:pt>
                <c:pt idx="607">
                  <c:v>1209.20999999998</c:v>
                </c:pt>
                <c:pt idx="608">
                  <c:v>1210.23999999998</c:v>
                </c:pt>
                <c:pt idx="609">
                  <c:v>1211.26999999998</c:v>
                </c:pt>
                <c:pt idx="610">
                  <c:v>1212.2999999999799</c:v>
                </c:pt>
                <c:pt idx="611">
                  <c:v>1213.3299999999799</c:v>
                </c:pt>
                <c:pt idx="612">
                  <c:v>1214.3599999999799</c:v>
                </c:pt>
                <c:pt idx="613">
                  <c:v>1215.3899999999799</c:v>
                </c:pt>
                <c:pt idx="614">
                  <c:v>1216.4199999999801</c:v>
                </c:pt>
                <c:pt idx="615">
                  <c:v>1217.44999999998</c:v>
                </c:pt>
                <c:pt idx="616">
                  <c:v>1218.47999999998</c:v>
                </c:pt>
                <c:pt idx="617">
                  <c:v>1219.50999999998</c:v>
                </c:pt>
                <c:pt idx="618">
                  <c:v>1220.53999999998</c:v>
                </c:pt>
                <c:pt idx="619">
                  <c:v>1221.5699999999799</c:v>
                </c:pt>
                <c:pt idx="620">
                  <c:v>1222.5999999999799</c:v>
                </c:pt>
                <c:pt idx="621">
                  <c:v>1223.6299999999799</c:v>
                </c:pt>
                <c:pt idx="622">
                  <c:v>1224.6599999999798</c:v>
                </c:pt>
                <c:pt idx="623">
                  <c:v>1225.6899999999798</c:v>
                </c:pt>
                <c:pt idx="624">
                  <c:v>1226.71999999998</c:v>
                </c:pt>
                <c:pt idx="625">
                  <c:v>1227.74999999998</c:v>
                </c:pt>
                <c:pt idx="626">
                  <c:v>1228.77999999998</c:v>
                </c:pt>
                <c:pt idx="627">
                  <c:v>1229.8099999999799</c:v>
                </c:pt>
                <c:pt idx="628">
                  <c:v>1230.8399999999799</c:v>
                </c:pt>
                <c:pt idx="629">
                  <c:v>1231.8699999999799</c:v>
                </c:pt>
                <c:pt idx="630">
                  <c:v>1232.8999999999799</c:v>
                </c:pt>
                <c:pt idx="631">
                  <c:v>1233.9299999999801</c:v>
                </c:pt>
                <c:pt idx="632">
                  <c:v>1234.95999999998</c:v>
                </c:pt>
                <c:pt idx="633">
                  <c:v>1235.98999999998</c:v>
                </c:pt>
                <c:pt idx="634">
                  <c:v>1237.01999999998</c:v>
                </c:pt>
                <c:pt idx="635">
                  <c:v>1238.0499999999799</c:v>
                </c:pt>
                <c:pt idx="636">
                  <c:v>1239.0799999999799</c:v>
                </c:pt>
                <c:pt idx="637">
                  <c:v>1240.1099999999799</c:v>
                </c:pt>
                <c:pt idx="638">
                  <c:v>1241.1399999999799</c:v>
                </c:pt>
                <c:pt idx="639">
                  <c:v>1242.1699999999798</c:v>
                </c:pt>
              </c:numCache>
            </c:numRef>
          </c:xVal>
          <c:yVal>
            <c:numRef>
              <c:f>'eje (3)'!$B$5:$B$644</c:f>
              <c:numCache>
                <c:formatCode>General</c:formatCode>
                <c:ptCount val="640"/>
                <c:pt idx="0">
                  <c:v>-30.577427821522289</c:v>
                </c:pt>
                <c:pt idx="1">
                  <c:v>-27.248340280994217</c:v>
                </c:pt>
                <c:pt idx="2">
                  <c:v>-15.389069013432152</c:v>
                </c:pt>
                <c:pt idx="3">
                  <c:v>-15.668905357418558</c:v>
                </c:pt>
                <c:pt idx="4">
                  <c:v>-29.728269260460049</c:v>
                </c:pt>
                <c:pt idx="5">
                  <c:v>-48.38080901651999</c:v>
                </c:pt>
                <c:pt idx="6">
                  <c:v>-43.083217538984101</c:v>
                </c:pt>
                <c:pt idx="7">
                  <c:v>-29.255442334414045</c:v>
                </c:pt>
                <c:pt idx="8">
                  <c:v>-30.519530646904428</c:v>
                </c:pt>
                <c:pt idx="9">
                  <c:v>-32.439786938397404</c:v>
                </c:pt>
                <c:pt idx="10">
                  <c:v>-38.953219082908753</c:v>
                </c:pt>
                <c:pt idx="11">
                  <c:v>-27.750115794349227</c:v>
                </c:pt>
                <c:pt idx="12">
                  <c:v>-17.859348463794991</c:v>
                </c:pt>
                <c:pt idx="13">
                  <c:v>-24.044696618805002</c:v>
                </c:pt>
                <c:pt idx="14">
                  <c:v>-62.382275744943655</c:v>
                </c:pt>
                <c:pt idx="15">
                  <c:v>-81.362899490504859</c:v>
                </c:pt>
                <c:pt idx="16">
                  <c:v>-41.616489115331085</c:v>
                </c:pt>
                <c:pt idx="17">
                  <c:v>-20.242782152230919</c:v>
                </c:pt>
                <c:pt idx="18">
                  <c:v>-105.8800370541915</c:v>
                </c:pt>
                <c:pt idx="19">
                  <c:v>-23.538289331480613</c:v>
                </c:pt>
                <c:pt idx="20">
                  <c:v>-78.991817199320664</c:v>
                </c:pt>
                <c:pt idx="21">
                  <c:v>-66.203875250887748</c:v>
                </c:pt>
                <c:pt idx="22">
                  <c:v>-27.49729813185116</c:v>
                </c:pt>
                <c:pt idx="23">
                  <c:v>-25.208043847460171</c:v>
                </c:pt>
                <c:pt idx="24">
                  <c:v>-28.496217384591588</c:v>
                </c:pt>
                <c:pt idx="25">
                  <c:v>-34.080978848232199</c:v>
                </c:pt>
                <c:pt idx="26">
                  <c:v>-38.025320364366209</c:v>
                </c:pt>
                <c:pt idx="27">
                  <c:v>-46.890921723019915</c:v>
                </c:pt>
                <c:pt idx="28">
                  <c:v>-49.522927281148654</c:v>
                </c:pt>
                <c:pt idx="29">
                  <c:v>-41.000077196232795</c:v>
                </c:pt>
                <c:pt idx="30">
                  <c:v>-36.414234985332541</c:v>
                </c:pt>
                <c:pt idx="31">
                  <c:v>-39.702408522464111</c:v>
                </c:pt>
                <c:pt idx="32">
                  <c:v>-44.631002007102047</c:v>
                </c:pt>
                <c:pt idx="33">
                  <c:v>-52.512351397251813</c:v>
                </c:pt>
                <c:pt idx="34">
                  <c:v>-77.782152230971079</c:v>
                </c:pt>
                <c:pt idx="35">
                  <c:v>-82.710745715609079</c:v>
                </c:pt>
                <c:pt idx="36">
                  <c:v>-68.282383819669334</c:v>
                </c:pt>
                <c:pt idx="37">
                  <c:v>-81.413077041840367</c:v>
                </c:pt>
                <c:pt idx="38">
                  <c:v>-48.612011733827387</c:v>
                </c:pt>
                <c:pt idx="39">
                  <c:v>-20.076038289331443</c:v>
                </c:pt>
                <c:pt idx="40">
                  <c:v>-35.831403427512576</c:v>
                </c:pt>
                <c:pt idx="41">
                  <c:v>-45.353172765169056</c:v>
                </c:pt>
                <c:pt idx="42">
                  <c:v>-40.439246564767494</c:v>
                </c:pt>
                <c:pt idx="43">
                  <c:v>-57.178863671452824</c:v>
                </c:pt>
                <c:pt idx="44">
                  <c:v>-21.425042457927994</c:v>
                </c:pt>
                <c:pt idx="45">
                  <c:v>-25.69746796356338</c:v>
                </c:pt>
                <c:pt idx="46">
                  <c:v>-19.143121815655388</c:v>
                </c:pt>
                <c:pt idx="47">
                  <c:v>-45.397174617878647</c:v>
                </c:pt>
                <c:pt idx="48">
                  <c:v>-59.512119808553415</c:v>
                </c:pt>
                <c:pt idx="49">
                  <c:v>-109.06013586536977</c:v>
                </c:pt>
                <c:pt idx="50">
                  <c:v>-55.589779218774119</c:v>
                </c:pt>
                <c:pt idx="51">
                  <c:v>-60.518372703412055</c:v>
                </c:pt>
                <c:pt idx="52">
                  <c:v>-48.058514744480469</c:v>
                </c:pt>
                <c:pt idx="53">
                  <c:v>-35.926740775050177</c:v>
                </c:pt>
                <c:pt idx="54">
                  <c:v>-21.170294889609387</c:v>
                </c:pt>
                <c:pt idx="55">
                  <c:v>-28.723560290257829</c:v>
                </c:pt>
                <c:pt idx="56">
                  <c:v>-42.838505480932525</c:v>
                </c:pt>
                <c:pt idx="57">
                  <c:v>-31.690983480006214</c:v>
                </c:pt>
                <c:pt idx="58">
                  <c:v>-50.399104523699194</c:v>
                </c:pt>
                <c:pt idx="59">
                  <c:v>-26.784390921722977</c:v>
                </c:pt>
                <c:pt idx="60">
                  <c:v>-20.886212752817659</c:v>
                </c:pt>
                <c:pt idx="61">
                  <c:v>-42.875173691523862</c:v>
                </c:pt>
                <c:pt idx="62">
                  <c:v>-26.150223869075187</c:v>
                </c:pt>
                <c:pt idx="63">
                  <c:v>-55.35703257681017</c:v>
                </c:pt>
                <c:pt idx="64">
                  <c:v>-46.506098502393044</c:v>
                </c:pt>
                <c:pt idx="65">
                  <c:v>-60.29295970356646</c:v>
                </c:pt>
                <c:pt idx="66">
                  <c:v>-90.155936390303907</c:v>
                </c:pt>
                <c:pt idx="67">
                  <c:v>-75.399490504863351</c:v>
                </c:pt>
                <c:pt idx="68">
                  <c:v>-51.456692913385822</c:v>
                </c:pt>
                <c:pt idx="69">
                  <c:v>-29.810483248417491</c:v>
                </c:pt>
                <c:pt idx="70">
                  <c:v>-20.303381194997691</c:v>
                </c:pt>
                <c:pt idx="71">
                  <c:v>-19.654546858113289</c:v>
                </c:pt>
                <c:pt idx="72">
                  <c:v>-30.160568164273595</c:v>
                </c:pt>
                <c:pt idx="73">
                  <c:v>-36.401497606916685</c:v>
                </c:pt>
                <c:pt idx="74">
                  <c:v>-49.204106839586231</c:v>
                </c:pt>
                <c:pt idx="75">
                  <c:v>-28.870233132623088</c:v>
                </c:pt>
                <c:pt idx="76">
                  <c:v>-32.158406669754427</c:v>
                </c:pt>
                <c:pt idx="77">
                  <c:v>-45.617183881426499</c:v>
                </c:pt>
                <c:pt idx="78">
                  <c:v>-69.246564767639427</c:v>
                </c:pt>
                <c:pt idx="79">
                  <c:v>-71.878570325767853</c:v>
                </c:pt>
                <c:pt idx="80">
                  <c:v>-39.405589007256324</c:v>
                </c:pt>
                <c:pt idx="81">
                  <c:v>-26.289563069322181</c:v>
                </c:pt>
                <c:pt idx="82">
                  <c:v>-51.559363903041458</c:v>
                </c:pt>
                <c:pt idx="83">
                  <c:v>-73.876408831248796</c:v>
                </c:pt>
                <c:pt idx="84">
                  <c:v>-51.245947197776751</c:v>
                </c:pt>
                <c:pt idx="85">
                  <c:v>-24.350393700787407</c:v>
                </c:pt>
                <c:pt idx="86">
                  <c:v>-39.121506870464763</c:v>
                </c:pt>
                <c:pt idx="87">
                  <c:v>-50.611780145128918</c:v>
                </c:pt>
                <c:pt idx="88">
                  <c:v>-37.495754207194693</c:v>
                </c:pt>
                <c:pt idx="89">
                  <c:v>-20.770804384746032</c:v>
                </c:pt>
                <c:pt idx="90">
                  <c:v>-16.184962173845918</c:v>
                </c:pt>
                <c:pt idx="91">
                  <c:v>-27.675235448510133</c:v>
                </c:pt>
                <c:pt idx="92">
                  <c:v>-35.228500849158699</c:v>
                </c:pt>
                <c:pt idx="93">
                  <c:v>-26.705650764242698</c:v>
                </c:pt>
                <c:pt idx="94">
                  <c:v>-25.728732437856976</c:v>
                </c:pt>
                <c:pt idx="95">
                  <c:v>-28.360737995985737</c:v>
                </c:pt>
                <c:pt idx="96">
                  <c:v>-52.318202871699846</c:v>
                </c:pt>
                <c:pt idx="97">
                  <c:v>-67.745484020379806</c:v>
                </c:pt>
                <c:pt idx="98">
                  <c:v>-73.330245484020395</c:v>
                </c:pt>
                <c:pt idx="99">
                  <c:v>-64.15122742010189</c:v>
                </c:pt>
                <c:pt idx="100">
                  <c:v>-27.413154238073179</c:v>
                </c:pt>
                <c:pt idx="101">
                  <c:v>-25.451983943183574</c:v>
                </c:pt>
                <c:pt idx="102">
                  <c:v>-39.895013123359583</c:v>
                </c:pt>
                <c:pt idx="103">
                  <c:v>-41.565258888093531</c:v>
                </c:pt>
                <c:pt idx="104">
                  <c:v>-40.610832736816988</c:v>
                </c:pt>
                <c:pt idx="105">
                  <c:v>-34.735146743020884</c:v>
                </c:pt>
                <c:pt idx="106">
                  <c:v>-38.373896444762444</c:v>
                </c:pt>
                <c:pt idx="107">
                  <c:v>-37.419470293485993</c:v>
                </c:pt>
                <c:pt idx="108">
                  <c:v>-44.339059890240996</c:v>
                </c:pt>
                <c:pt idx="109">
                  <c:v>-37.151037938439515</c:v>
                </c:pt>
                <c:pt idx="110">
                  <c:v>-41.445955619184012</c:v>
                </c:pt>
                <c:pt idx="111">
                  <c:v>-18.837986160820858</c:v>
                </c:pt>
                <c:pt idx="112">
                  <c:v>-18.539727988546886</c:v>
                </c:pt>
                <c:pt idx="113">
                  <c:v>-23.818897637795281</c:v>
                </c:pt>
                <c:pt idx="114">
                  <c:v>-34.347411119064553</c:v>
                </c:pt>
                <c:pt idx="115">
                  <c:v>-26.175137198759256</c:v>
                </c:pt>
                <c:pt idx="116">
                  <c:v>-39.656406585540324</c:v>
                </c:pt>
                <c:pt idx="117">
                  <c:v>-40.670484371271776</c:v>
                </c:pt>
                <c:pt idx="118">
                  <c:v>-19.702934860415187</c:v>
                </c:pt>
                <c:pt idx="119">
                  <c:v>-20.060844667143886</c:v>
                </c:pt>
                <c:pt idx="120">
                  <c:v>-31.245526127415889</c:v>
                </c:pt>
                <c:pt idx="121">
                  <c:v>-49.976139346218112</c:v>
                </c:pt>
                <c:pt idx="122">
                  <c:v>-52.302553089954678</c:v>
                </c:pt>
                <c:pt idx="123">
                  <c:v>-69.392746361250289</c:v>
                </c:pt>
                <c:pt idx="124">
                  <c:v>-45.144356955380594</c:v>
                </c:pt>
                <c:pt idx="125">
                  <c:v>-40.581006919589605</c:v>
                </c:pt>
                <c:pt idx="126">
                  <c:v>-33.392984967788124</c:v>
                </c:pt>
                <c:pt idx="127">
                  <c:v>-21.283703173466904</c:v>
                </c:pt>
                <c:pt idx="128">
                  <c:v>-45.919828203292646</c:v>
                </c:pt>
                <c:pt idx="129">
                  <c:v>-44.309234073013435</c:v>
                </c:pt>
                <c:pt idx="130">
                  <c:v>-39.417800047721244</c:v>
                </c:pt>
                <c:pt idx="131">
                  <c:v>-25.996182295394853</c:v>
                </c:pt>
                <c:pt idx="132">
                  <c:v>-23.073252207110471</c:v>
                </c:pt>
                <c:pt idx="133">
                  <c:v>-43.116201383917904</c:v>
                </c:pt>
                <c:pt idx="134">
                  <c:v>-75.298258172273918</c:v>
                </c:pt>
                <c:pt idx="135">
                  <c:v>-79.265091863517057</c:v>
                </c:pt>
                <c:pt idx="136">
                  <c:v>-50.095442615127652</c:v>
                </c:pt>
                <c:pt idx="137">
                  <c:v>-66.857551896921734</c:v>
                </c:pt>
                <c:pt idx="138">
                  <c:v>-40.968742543545773</c:v>
                </c:pt>
                <c:pt idx="139">
                  <c:v>-39.358148413266363</c:v>
                </c:pt>
                <c:pt idx="140">
                  <c:v>-27.248866618945325</c:v>
                </c:pt>
                <c:pt idx="141">
                  <c:v>-34.824624194702864</c:v>
                </c:pt>
                <c:pt idx="142">
                  <c:v>-57.820329277022175</c:v>
                </c:pt>
                <c:pt idx="143">
                  <c:v>-40.789787640181352</c:v>
                </c:pt>
                <c:pt idx="144">
                  <c:v>-34.586017656883804</c:v>
                </c:pt>
                <c:pt idx="145">
                  <c:v>-27.397995705082373</c:v>
                </c:pt>
                <c:pt idx="146">
                  <c:v>-30.380577427821528</c:v>
                </c:pt>
                <c:pt idx="147">
                  <c:v>-70.436649964209266</c:v>
                </c:pt>
                <c:pt idx="148">
                  <c:v>-45.204008589835354</c:v>
                </c:pt>
                <c:pt idx="149">
                  <c:v>-36.703650680028652</c:v>
                </c:pt>
                <c:pt idx="150">
                  <c:v>-25.250536864710089</c:v>
                </c:pt>
                <c:pt idx="151">
                  <c:v>-39.059890240992594</c:v>
                </c:pt>
                <c:pt idx="152">
                  <c:v>-44.339059890240996</c:v>
                </c:pt>
                <c:pt idx="153">
                  <c:v>-56.507993319016954</c:v>
                </c:pt>
                <c:pt idx="154">
                  <c:v>-59.490575041756159</c:v>
                </c:pt>
                <c:pt idx="155">
                  <c:v>-77.893104271057027</c:v>
                </c:pt>
                <c:pt idx="156">
                  <c:v>-26.41374373657834</c:v>
                </c:pt>
                <c:pt idx="157">
                  <c:v>-17.257217847769002</c:v>
                </c:pt>
                <c:pt idx="158">
                  <c:v>-19.911715581006927</c:v>
                </c:pt>
                <c:pt idx="159">
                  <c:v>-39.626580768313076</c:v>
                </c:pt>
                <c:pt idx="160">
                  <c:v>-64.590789787640205</c:v>
                </c:pt>
                <c:pt idx="161">
                  <c:v>-37.717728465759976</c:v>
                </c:pt>
                <c:pt idx="162">
                  <c:v>-41.684562157003057</c:v>
                </c:pt>
                <c:pt idx="163">
                  <c:v>-48.932235743259412</c:v>
                </c:pt>
                <c:pt idx="164">
                  <c:v>-51.258649486995971</c:v>
                </c:pt>
                <c:pt idx="165">
                  <c:v>-48.007635409210089</c:v>
                </c:pt>
                <c:pt idx="166">
                  <c:v>-41.147697446910044</c:v>
                </c:pt>
                <c:pt idx="167">
                  <c:v>-27.069911715581007</c:v>
                </c:pt>
                <c:pt idx="168">
                  <c:v>-30.052493438320166</c:v>
                </c:pt>
                <c:pt idx="169">
                  <c:v>-43.82919876950865</c:v>
                </c:pt>
                <c:pt idx="170">
                  <c:v>-49.075720373662946</c:v>
                </c:pt>
                <c:pt idx="171">
                  <c:v>-59.243501820336981</c:v>
                </c:pt>
                <c:pt idx="172">
                  <c:v>-82.862726836564377</c:v>
                </c:pt>
                <c:pt idx="173">
                  <c:v>-37.256230068015675</c:v>
                </c:pt>
                <c:pt idx="174">
                  <c:v>-15.599864533062417</c:v>
                </c:pt>
                <c:pt idx="175">
                  <c:v>-15.597042305195721</c:v>
                </c:pt>
                <c:pt idx="176">
                  <c:v>-17.234640024835606</c:v>
                </c:pt>
                <c:pt idx="177">
                  <c:v>-24.121581576496528</c:v>
                </c:pt>
                <c:pt idx="178">
                  <c:v>-24.118759348629787</c:v>
                </c:pt>
                <c:pt idx="179">
                  <c:v>-27.396777015776252</c:v>
                </c:pt>
                <c:pt idx="180">
                  <c:v>-41.501566336466006</c:v>
                </c:pt>
                <c:pt idx="181">
                  <c:v>-33.6247283605679</c:v>
                </c:pt>
                <c:pt idx="182">
                  <c:v>-34.606158101205089</c:v>
                </c:pt>
                <c:pt idx="183">
                  <c:v>-24.760816188299042</c:v>
                </c:pt>
                <c:pt idx="184">
                  <c:v>-25.74224592893626</c:v>
                </c:pt>
                <c:pt idx="185">
                  <c:v>-35.581943386108989</c:v>
                </c:pt>
                <c:pt idx="186">
                  <c:v>-21.14342562018459</c:v>
                </c:pt>
                <c:pt idx="187">
                  <c:v>-24.093359297829689</c:v>
                </c:pt>
                <c:pt idx="188">
                  <c:v>-45.087912398047017</c:v>
                </c:pt>
                <c:pt idx="189">
                  <c:v>-21.463042926085798</c:v>
                </c:pt>
                <c:pt idx="190">
                  <c:v>-28.678068467248114</c:v>
                </c:pt>
                <c:pt idx="191">
                  <c:v>-38.845849913922045</c:v>
                </c:pt>
                <c:pt idx="192">
                  <c:v>-29.984759969519896</c:v>
                </c:pt>
                <c:pt idx="193">
                  <c:v>-23.748341941128249</c:v>
                </c:pt>
                <c:pt idx="194">
                  <c:v>-24.401687692264233</c:v>
                </c:pt>
                <c:pt idx="195">
                  <c:v>-53.926424519515706</c:v>
                </c:pt>
                <c:pt idx="196">
                  <c:v>-56.548274207659496</c:v>
                </c:pt>
                <c:pt idx="197">
                  <c:v>-31.939152767194461</c:v>
                </c:pt>
                <c:pt idx="198">
                  <c:v>-47.684362035390734</c:v>
                </c:pt>
                <c:pt idx="199">
                  <c:v>-48.337707786526607</c:v>
                </c:pt>
                <c:pt idx="200">
                  <c:v>-34.883441989106075</c:v>
                </c:pt>
                <c:pt idx="201">
                  <c:v>-33.240199813732957</c:v>
                </c:pt>
                <c:pt idx="202">
                  <c:v>-53.906668924448965</c:v>
                </c:pt>
                <c:pt idx="203">
                  <c:v>-43.733243022041599</c:v>
                </c:pt>
                <c:pt idx="204">
                  <c:v>-41.105748878164462</c:v>
                </c:pt>
                <c:pt idx="205">
                  <c:v>-27.979567070245206</c:v>
                </c:pt>
                <c:pt idx="206">
                  <c:v>-23.711652978861512</c:v>
                </c:pt>
                <c:pt idx="207">
                  <c:v>-34.863686394039448</c:v>
                </c:pt>
                <c:pt idx="208">
                  <c:v>-58.154827420765869</c:v>
                </c:pt>
                <c:pt idx="209">
                  <c:v>-47.653317528857279</c:v>
                </c:pt>
                <c:pt idx="210">
                  <c:v>-39.776479552959103</c:v>
                </c:pt>
                <c:pt idx="211">
                  <c:v>-46.007253125617254</c:v>
                </c:pt>
                <c:pt idx="212">
                  <c:v>-54.534614624784801</c:v>
                </c:pt>
                <c:pt idx="213">
                  <c:v>-39.111844890356323</c:v>
                </c:pt>
                <c:pt idx="214">
                  <c:v>-35.500098777975332</c:v>
                </c:pt>
                <c:pt idx="215">
                  <c:v>-31.560268676092903</c:v>
                </c:pt>
                <c:pt idx="216">
                  <c:v>-20.73067479468293</c:v>
                </c:pt>
                <c:pt idx="217">
                  <c:v>-26.633364377839868</c:v>
                </c:pt>
                <c:pt idx="218">
                  <c:v>-19.084610391442986</c:v>
                </c:pt>
                <c:pt idx="219">
                  <c:v>-23.018796037592072</c:v>
                </c:pt>
                <c:pt idx="220">
                  <c:v>-37.451669347783017</c:v>
                </c:pt>
                <c:pt idx="221">
                  <c:v>-44.338610899444021</c:v>
                </c:pt>
                <c:pt idx="222">
                  <c:v>-33.837101007535345</c:v>
                </c:pt>
                <c:pt idx="223">
                  <c:v>-35.47469872717523</c:v>
                </c:pt>
                <c:pt idx="224">
                  <c:v>-53.516495921880733</c:v>
                </c:pt>
                <c:pt idx="225">
                  <c:v>-43.999237998476012</c:v>
                </c:pt>
                <c:pt idx="226">
                  <c:v>-29.560720232551503</c:v>
                </c:pt>
                <c:pt idx="227">
                  <c:v>-35.791493805209832</c:v>
                </c:pt>
                <c:pt idx="228">
                  <c:v>-44.318855304377273</c:v>
                </c:pt>
                <c:pt idx="229">
                  <c:v>-53.830468772048555</c:v>
                </c:pt>
                <c:pt idx="230">
                  <c:v>-47.922134733158437</c:v>
                </c:pt>
                <c:pt idx="231">
                  <c:v>-21.016425366184091</c:v>
                </c:pt>
                <c:pt idx="232">
                  <c:v>-34.793130697372511</c:v>
                </c:pt>
                <c:pt idx="233">
                  <c:v>-16.089521067930985</c:v>
                </c:pt>
                <c:pt idx="234">
                  <c:v>-24.94496655659978</c:v>
                </c:pt>
                <c:pt idx="235">
                  <c:v>-24.94214432873304</c:v>
                </c:pt>
                <c:pt idx="236">
                  <c:v>-24.939322100866423</c:v>
                </c:pt>
                <c:pt idx="237">
                  <c:v>-37.731775463550932</c:v>
                </c:pt>
                <c:pt idx="238">
                  <c:v>-43.962549036209182</c:v>
                </c:pt>
                <c:pt idx="239">
                  <c:v>-29.195947280783429</c:v>
                </c:pt>
                <c:pt idx="240">
                  <c:v>-37.067140800948266</c:v>
                </c:pt>
                <c:pt idx="241">
                  <c:v>-23.940958993029099</c:v>
                </c:pt>
                <c:pt idx="242">
                  <c:v>-15.736037027629624</c:v>
                </c:pt>
                <c:pt idx="243">
                  <c:v>-16.061298789264246</c:v>
                </c:pt>
                <c:pt idx="244">
                  <c:v>-22.948240340925029</c:v>
                </c:pt>
                <c:pt idx="245">
                  <c:v>-52.472977168176556</c:v>
                </c:pt>
                <c:pt idx="246">
                  <c:v>-68.546270425874226</c:v>
                </c:pt>
                <c:pt idx="247">
                  <c:v>-46.561820901419544</c:v>
                </c:pt>
                <c:pt idx="248">
                  <c:v>-59.682358253605386</c:v>
                </c:pt>
                <c:pt idx="249">
                  <c:v>-20.965625264583789</c:v>
                </c:pt>
                <c:pt idx="250">
                  <c:v>-48.521858154827406</c:v>
                </c:pt>
                <c:pt idx="251">
                  <c:v>-37.036096294414811</c:v>
                </c:pt>
                <c:pt idx="252">
                  <c:v>-25.878418423503511</c:v>
                </c:pt>
                <c:pt idx="253">
                  <c:v>-13.736488584088297</c:v>
                </c:pt>
                <c:pt idx="254">
                  <c:v>-38.996133547822652</c:v>
                </c:pt>
                <c:pt idx="255">
                  <c:v>-40.30564727796115</c:v>
                </c:pt>
                <c:pt idx="256">
                  <c:v>-20.289701690514487</c:v>
                </c:pt>
                <c:pt idx="257">
                  <c:v>-36.691078937713428</c:v>
                </c:pt>
                <c:pt idx="258">
                  <c:v>-15.034713402760111</c:v>
                </c:pt>
                <c:pt idx="259">
                  <c:v>-24.21824288093012</c:v>
                </c:pt>
                <c:pt idx="260">
                  <c:v>-25.199672621567462</c:v>
                </c:pt>
                <c:pt idx="261">
                  <c:v>-29.46194225721781</c:v>
                </c:pt>
                <c:pt idx="262">
                  <c:v>-23.894287150276469</c:v>
                </c:pt>
                <c:pt idx="263">
                  <c:v>-39.324007371418944</c:v>
                </c:pt>
                <c:pt idx="264">
                  <c:v>-29.49126040096052</c:v>
                </c:pt>
                <c:pt idx="265">
                  <c:v>-44.264812643100463</c:v>
                </c:pt>
                <c:pt idx="266">
                  <c:v>-46.243089294689227</c:v>
                </c:pt>
                <c:pt idx="267">
                  <c:v>-31.489082481711009</c:v>
                </c:pt>
                <c:pt idx="268">
                  <c:v>-33.139275143798514</c:v>
                </c:pt>
                <c:pt idx="269">
                  <c:v>-43.975819511922715</c:v>
                </c:pt>
                <c:pt idx="270">
                  <c:v>-37.423912436477437</c:v>
                </c:pt>
                <c:pt idx="271">
                  <c:v>-36.449433182554309</c:v>
                </c:pt>
                <c:pt idx="272">
                  <c:v>-25.96051823309314</c:v>
                </c:pt>
                <c:pt idx="273">
                  <c:v>-28.266878874183249</c:v>
                </c:pt>
                <c:pt idx="274">
                  <c:v>-26.308147651756286</c:v>
                </c:pt>
                <c:pt idx="275">
                  <c:v>-22.708996481822727</c:v>
                </c:pt>
                <c:pt idx="276">
                  <c:v>-27.31194504942205</c:v>
                </c:pt>
                <c:pt idx="277">
                  <c:v>-36.508069470039644</c:v>
                </c:pt>
                <c:pt idx="278">
                  <c:v>-50.953537722678277</c:v>
                </c:pt>
                <c:pt idx="279">
                  <c:v>-53.916066342770982</c:v>
                </c:pt>
                <c:pt idx="280">
                  <c:v>-38.833975540291497</c:v>
                </c:pt>
                <c:pt idx="281">
                  <c:v>-31.953984475344832</c:v>
                </c:pt>
                <c:pt idx="282">
                  <c:v>-26.058245378902086</c:v>
                </c:pt>
                <c:pt idx="283">
                  <c:v>-27.380354051488244</c:v>
                </c:pt>
                <c:pt idx="284">
                  <c:v>-24.437370860557323</c:v>
                </c:pt>
                <c:pt idx="285">
                  <c:v>-30.02457139666053</c:v>
                </c:pt>
                <c:pt idx="286">
                  <c:v>-24.128832300217788</c:v>
                </c:pt>
                <c:pt idx="287">
                  <c:v>-25.122856983302633</c:v>
                </c:pt>
                <c:pt idx="288">
                  <c:v>-20.539453844865129</c:v>
                </c:pt>
                <c:pt idx="289">
                  <c:v>-28.751326296978792</c:v>
                </c:pt>
                <c:pt idx="290">
                  <c:v>-33.68235885407951</c:v>
                </c:pt>
                <c:pt idx="291">
                  <c:v>-22.537275925615742</c:v>
                </c:pt>
                <c:pt idx="292">
                  <c:v>-17.297704808175538</c:v>
                </c:pt>
                <c:pt idx="293">
                  <c:v>-19.604065449265693</c:v>
                </c:pt>
                <c:pt idx="294">
                  <c:v>-28.144021890880691</c:v>
                </c:pt>
                <c:pt idx="295">
                  <c:v>-36.027810353493045</c:v>
                </c:pt>
                <c:pt idx="296">
                  <c:v>-28.819735299045064</c:v>
                </c:pt>
                <c:pt idx="297">
                  <c:v>-18.658904339085275</c:v>
                </c:pt>
                <c:pt idx="298">
                  <c:v>-34.744792539230474</c:v>
                </c:pt>
                <c:pt idx="299">
                  <c:v>-20.646953705254969</c:v>
                </c:pt>
                <c:pt idx="300">
                  <c:v>-30.827330094376503</c:v>
                </c:pt>
                <c:pt idx="301">
                  <c:v>-26.572010945440329</c:v>
                </c:pt>
                <c:pt idx="302">
                  <c:v>-34.12771541855151</c:v>
                </c:pt>
                <c:pt idx="303">
                  <c:v>-40.042999944156044</c:v>
                </c:pt>
                <c:pt idx="304">
                  <c:v>-38.740436700731557</c:v>
                </c:pt>
                <c:pt idx="305">
                  <c:v>-48.920813089853127</c:v>
                </c:pt>
                <c:pt idx="306">
                  <c:v>-52.211425699447048</c:v>
                </c:pt>
                <c:pt idx="307">
                  <c:v>-58.126710225051781</c:v>
                </c:pt>
                <c:pt idx="308">
                  <c:v>-24.671916010498741</c:v>
                </c:pt>
                <c:pt idx="309">
                  <c:v>-34.524208410118952</c:v>
                </c:pt>
                <c:pt idx="310">
                  <c:v>-26.659965376668382</c:v>
                </c:pt>
                <c:pt idx="311">
                  <c:v>-23.388898196236131</c:v>
                </c:pt>
                <c:pt idx="312">
                  <c:v>-42.099458312391896</c:v>
                </c:pt>
                <c:pt idx="313">
                  <c:v>-26.68928352041101</c:v>
                </c:pt>
                <c:pt idx="314">
                  <c:v>-33.588820014519456</c:v>
                </c:pt>
                <c:pt idx="315">
                  <c:v>-27.364996928575415</c:v>
                </c:pt>
                <c:pt idx="316">
                  <c:v>-13.9233260736025</c:v>
                </c:pt>
                <c:pt idx="317">
                  <c:v>-29.353046294745024</c:v>
                </c:pt>
                <c:pt idx="318">
                  <c:v>-25.097727145808896</c:v>
                </c:pt>
                <c:pt idx="319">
                  <c:v>-30.356843692410791</c:v>
                </c:pt>
                <c:pt idx="320">
                  <c:v>-18.555592784944427</c:v>
                </c:pt>
                <c:pt idx="321">
                  <c:v>-23.48662534204497</c:v>
                </c:pt>
                <c:pt idx="322">
                  <c:v>-37.604009605182242</c:v>
                </c:pt>
                <c:pt idx="323">
                  <c:v>-25.802758697715973</c:v>
                </c:pt>
                <c:pt idx="324">
                  <c:v>-30.405707265315176</c:v>
                </c:pt>
                <c:pt idx="325">
                  <c:v>-46.819679454961744</c:v>
                </c:pt>
                <c:pt idx="326">
                  <c:v>-52.734963980566256</c:v>
                </c:pt>
                <c:pt idx="327">
                  <c:v>-22.561009661026411</c:v>
                </c:pt>
                <c:pt idx="328">
                  <c:v>-18.961858491092919</c:v>
                </c:pt>
                <c:pt idx="329">
                  <c:v>-25.861394985201287</c:v>
                </c:pt>
                <c:pt idx="330">
                  <c:v>-38.994527279834628</c:v>
                </c:pt>
                <c:pt idx="331">
                  <c:v>-16.038420729323729</c:v>
                </c:pt>
                <c:pt idx="332">
                  <c:v>-37.045568771988606</c:v>
                </c:pt>
                <c:pt idx="333">
                  <c:v>-37.383425476070805</c:v>
                </c:pt>
                <c:pt idx="334">
                  <c:v>-43.954877980677871</c:v>
                </c:pt>
                <c:pt idx="335">
                  <c:v>-43.964650695258825</c:v>
                </c:pt>
                <c:pt idx="336">
                  <c:v>-40.693583514826607</c:v>
                </c:pt>
                <c:pt idx="337">
                  <c:v>-43.656112134919425</c:v>
                </c:pt>
                <c:pt idx="338">
                  <c:v>-47.274808734014627</c:v>
                </c:pt>
                <c:pt idx="339">
                  <c:v>-51.221589322611273</c:v>
                </c:pt>
                <c:pt idx="340">
                  <c:v>-41.716926341654101</c:v>
                </c:pt>
                <c:pt idx="341">
                  <c:v>-49.928798793767811</c:v>
                </c:pt>
                <c:pt idx="342">
                  <c:v>-44.361143686826374</c:v>
                </c:pt>
                <c:pt idx="343">
                  <c:v>-32.887976768861272</c:v>
                </c:pt>
                <c:pt idx="344">
                  <c:v>-33.553917462444844</c:v>
                </c:pt>
                <c:pt idx="345">
                  <c:v>-41.765789914558646</c:v>
                </c:pt>
                <c:pt idx="346">
                  <c:v>-46.040654492656373</c:v>
                </c:pt>
                <c:pt idx="347">
                  <c:v>-35.879823532696562</c:v>
                </c:pt>
                <c:pt idx="348">
                  <c:v>-39.498520131792041</c:v>
                </c:pt>
                <c:pt idx="349">
                  <c:v>-42.461048751884725</c:v>
                </c:pt>
                <c:pt idx="350">
                  <c:v>-40.17423353995644</c:v>
                </c:pt>
                <c:pt idx="351">
                  <c:v>-34.278494443513708</c:v>
                </c:pt>
                <c:pt idx="352">
                  <c:v>-18.868319651532861</c:v>
                </c:pt>
                <c:pt idx="353">
                  <c:v>-28.392528061651866</c:v>
                </c:pt>
                <c:pt idx="354">
                  <c:v>-37.260568492768186</c:v>
                </c:pt>
                <c:pt idx="355">
                  <c:v>-36.286089238845143</c:v>
                </c:pt>
                <c:pt idx="356">
                  <c:v>-31.326055833929829</c:v>
                </c:pt>
                <c:pt idx="357">
                  <c:v>-28.662610355523675</c:v>
                </c:pt>
                <c:pt idx="358">
                  <c:v>-32.560844667143783</c:v>
                </c:pt>
                <c:pt idx="359">
                  <c:v>-61.065378191362441</c:v>
                </c:pt>
                <c:pt idx="360">
                  <c:v>-32.155213552851343</c:v>
                </c:pt>
                <c:pt idx="361">
                  <c:v>-25.554760200429492</c:v>
                </c:pt>
                <c:pt idx="362">
                  <c:v>-35.686590312574637</c:v>
                </c:pt>
                <c:pt idx="363">
                  <c:v>-31.710808876163167</c:v>
                </c:pt>
                <c:pt idx="364">
                  <c:v>-38.889883082796267</c:v>
                </c:pt>
                <c:pt idx="365">
                  <c:v>-25.071581961345739</c:v>
                </c:pt>
                <c:pt idx="366">
                  <c:v>-30.282152230971032</c:v>
                </c:pt>
                <c:pt idx="367">
                  <c:v>-28.931042710570228</c:v>
                </c:pt>
                <c:pt idx="368">
                  <c:v>-27.908017179670722</c:v>
                </c:pt>
                <c:pt idx="369">
                  <c:v>-31.47816750178951</c:v>
                </c:pt>
                <c:pt idx="370">
                  <c:v>-18.644118348842795</c:v>
                </c:pt>
                <c:pt idx="371">
                  <c:v>-29.760200429491768</c:v>
                </c:pt>
                <c:pt idx="372">
                  <c:v>-35.626938678119913</c:v>
                </c:pt>
                <c:pt idx="373">
                  <c:v>-29.02648532569793</c:v>
                </c:pt>
                <c:pt idx="374">
                  <c:v>-36.205559532331257</c:v>
                </c:pt>
                <c:pt idx="375">
                  <c:v>-41.416129801956544</c:v>
                </c:pt>
                <c:pt idx="376">
                  <c:v>-17.427225005965116</c:v>
                </c:pt>
                <c:pt idx="377">
                  <c:v>-31.824146981627251</c:v>
                </c:pt>
                <c:pt idx="378">
                  <c:v>-41.979334661480493</c:v>
                </c:pt>
                <c:pt idx="379">
                  <c:v>-43.604338614299763</c:v>
                </c:pt>
                <c:pt idx="380">
                  <c:v>-29.809395060557193</c:v>
                </c:pt>
                <c:pt idx="381">
                  <c:v>-28.809727097365784</c:v>
                </c:pt>
                <c:pt idx="382">
                  <c:v>-45.198510577744038</c:v>
                </c:pt>
                <c:pt idx="383">
                  <c:v>-34.356322929513325</c:v>
                </c:pt>
                <c:pt idx="384">
                  <c:v>-31.060067039812797</c:v>
                </c:pt>
                <c:pt idx="385">
                  <c:v>-31.70081902412802</c:v>
                </c:pt>
                <c:pt idx="386">
                  <c:v>-23.483303291907724</c:v>
                </c:pt>
                <c:pt idx="387">
                  <c:v>-23.139803307719095</c:v>
                </c:pt>
                <c:pt idx="388">
                  <c:v>-30.670319071561778</c:v>
                </c:pt>
                <c:pt idx="389">
                  <c:v>-50.339942446953181</c:v>
                </c:pt>
                <c:pt idx="390">
                  <c:v>-49.340274483761704</c:v>
                </c:pt>
                <c:pt idx="391">
                  <c:v>-54.57420232109542</c:v>
                </c:pt>
                <c:pt idx="392">
                  <c:v>-64.729390000948683</c:v>
                </c:pt>
                <c:pt idx="393">
                  <c:v>-43.06043069917466</c:v>
                </c:pt>
                <c:pt idx="394">
                  <c:v>-31.562075071941273</c:v>
                </c:pt>
                <c:pt idx="395">
                  <c:v>-21.047971413211961</c:v>
                </c:pt>
                <c:pt idx="396">
                  <c:v>-27.266151219049441</c:v>
                </c:pt>
                <c:pt idx="397">
                  <c:v>-22.657559371343659</c:v>
                </c:pt>
                <c:pt idx="398">
                  <c:v>-18.37705151313919</c:v>
                </c:pt>
                <c:pt idx="399">
                  <c:v>-36.734338930525432</c:v>
                </c:pt>
                <c:pt idx="400">
                  <c:v>-21.627059418777495</c:v>
                </c:pt>
                <c:pt idx="401">
                  <c:v>-24.892483319103189</c:v>
                </c:pt>
                <c:pt idx="402">
                  <c:v>-30.782579135439352</c:v>
                </c:pt>
                <c:pt idx="403">
                  <c:v>-11.738291749675842</c:v>
                </c:pt>
                <c:pt idx="404">
                  <c:v>-22.549647408531708</c:v>
                </c:pt>
                <c:pt idx="405">
                  <c:v>-20.237643487335124</c:v>
                </c:pt>
                <c:pt idx="406">
                  <c:v>-20.55031148214907</c:v>
                </c:pt>
                <c:pt idx="407">
                  <c:v>-15.613635644941972</c:v>
                </c:pt>
                <c:pt idx="408">
                  <c:v>-25.440739335293848</c:v>
                </c:pt>
                <c:pt idx="409">
                  <c:v>-41.50143882617094</c:v>
                </c:pt>
                <c:pt idx="410">
                  <c:v>-12.94271574486925</c:v>
                </c:pt>
                <c:pt idx="411">
                  <c:v>-29.331499225247448</c:v>
                </c:pt>
                <c:pt idx="412">
                  <c:v>-40.142854884103343</c:v>
                </c:pt>
                <c:pt idx="413">
                  <c:v>-45.376782721436925</c:v>
                </c:pt>
                <c:pt idx="414">
                  <c:v>-14.193387724124845</c:v>
                </c:pt>
                <c:pt idx="415">
                  <c:v>-14.50605571893875</c:v>
                </c:pt>
                <c:pt idx="416">
                  <c:v>-20.068067545773591</c:v>
                </c:pt>
                <c:pt idx="417">
                  <c:v>-31.207507194130852</c:v>
                </c:pt>
                <c:pt idx="418">
                  <c:v>-34.472931094456555</c:v>
                </c:pt>
                <c:pt idx="419">
                  <c:v>-12.147803813679914</c:v>
                </c:pt>
                <c:pt idx="420">
                  <c:v>-9.8357998924833492</c:v>
                </c:pt>
                <c:pt idx="421">
                  <c:v>-32.130095183885153</c:v>
                </c:pt>
                <c:pt idx="422">
                  <c:v>-34.411267115706771</c:v>
                </c:pt>
                <c:pt idx="423">
                  <c:v>-39.317110963539193</c:v>
                </c:pt>
                <c:pt idx="424">
                  <c:v>-39.301694968851784</c:v>
                </c:pt>
                <c:pt idx="425">
                  <c:v>-35.021187110647205</c:v>
                </c:pt>
                <c:pt idx="426">
                  <c:v>-40.583198937482216</c:v>
                </c:pt>
                <c:pt idx="427">
                  <c:v>-45.81712677481579</c:v>
                </c:pt>
                <c:pt idx="428">
                  <c:v>-49.738718654144215</c:v>
                </c:pt>
                <c:pt idx="429">
                  <c:v>-49.723302659456763</c:v>
                </c:pt>
                <c:pt idx="430">
                  <c:v>-50.035970654270621</c:v>
                </c:pt>
                <c:pt idx="431">
                  <c:v>-46.083546785567393</c:v>
                </c:pt>
                <c:pt idx="432">
                  <c:v>-42.459206906365594</c:v>
                </c:pt>
                <c:pt idx="433">
                  <c:v>-46.052714796192646</c:v>
                </c:pt>
                <c:pt idx="434">
                  <c:v>-27.992679378932962</c:v>
                </c:pt>
                <c:pt idx="435">
                  <c:v>-28.961515352749583</c:v>
                </c:pt>
                <c:pt idx="436">
                  <c:v>-36.820115106093667</c:v>
                </c:pt>
                <c:pt idx="437">
                  <c:v>-35.820447142902296</c:v>
                </c:pt>
                <c:pt idx="438">
                  <c:v>-31.868023274199086</c:v>
                </c:pt>
                <c:pt idx="439">
                  <c:v>-32.836859248015678</c:v>
                </c:pt>
                <c:pt idx="440">
                  <c:v>-28.884435379312524</c:v>
                </c:pt>
                <c:pt idx="441">
                  <c:v>-28.869019384625069</c:v>
                </c:pt>
                <c:pt idx="442">
                  <c:v>-31.478275305948202</c:v>
                </c:pt>
                <c:pt idx="443">
                  <c:v>-28.838187395250294</c:v>
                </c:pt>
                <c:pt idx="444">
                  <c:v>-28.49468741106157</c:v>
                </c:pt>
                <c:pt idx="445">
                  <c:v>-36.353287164405515</c:v>
                </c:pt>
                <c:pt idx="446">
                  <c:v>-35.025535211713013</c:v>
                </c:pt>
                <c:pt idx="447">
                  <c:v>-21.558675647471773</c:v>
                </c:pt>
                <c:pt idx="448">
                  <c:v>-31.713863327325047</c:v>
                </c:pt>
                <c:pt idx="449">
                  <c:v>-29.729943395629729</c:v>
                </c:pt>
                <c:pt idx="450">
                  <c:v>-26.10560351642787</c:v>
                </c:pt>
                <c:pt idx="451">
                  <c:v>-12.638743952186697</c:v>
                </c:pt>
                <c:pt idx="452">
                  <c:v>-13.607579926003226</c:v>
                </c:pt>
                <c:pt idx="453">
                  <c:v>-24.747019574360369</c:v>
                </c:pt>
                <c:pt idx="454">
                  <c:v>-26.043939537678231</c:v>
                </c:pt>
                <c:pt idx="455">
                  <c:v>-29.965531417006609</c:v>
                </c:pt>
                <c:pt idx="456">
                  <c:v>-28.965863453815256</c:v>
                </c:pt>
                <c:pt idx="457">
                  <c:v>-32.887455333143528</c:v>
                </c:pt>
                <c:pt idx="458">
                  <c:v>-28.606947474939126</c:v>
                </c:pt>
                <c:pt idx="459">
                  <c:v>-24.654523606235962</c:v>
                </c:pt>
                <c:pt idx="460">
                  <c:v>-23.326771653543286</c:v>
                </c:pt>
                <c:pt idx="461">
                  <c:v>-29.226131889763703</c:v>
                </c:pt>
                <c:pt idx="462">
                  <c:v>-38.734416010498684</c:v>
                </c:pt>
                <c:pt idx="463">
                  <c:v>-32.494668635170598</c:v>
                </c:pt>
                <c:pt idx="464">
                  <c:v>-20.021325459317591</c:v>
                </c:pt>
                <c:pt idx="465">
                  <c:v>-31.498113517060297</c:v>
                </c:pt>
                <c:pt idx="466">
                  <c:v>-23.946030183726968</c:v>
                </c:pt>
                <c:pt idx="467">
                  <c:v>-33.454314304461938</c:v>
                </c:pt>
                <c:pt idx="468">
                  <c:v>-20.324803149606332</c:v>
                </c:pt>
                <c:pt idx="469">
                  <c:v>-24.911827427821535</c:v>
                </c:pt>
                <c:pt idx="470">
                  <c:v>-25.233759842519682</c:v>
                </c:pt>
                <c:pt idx="471">
                  <c:v>-24.571440288713859</c:v>
                </c:pt>
                <c:pt idx="472">
                  <c:v>-28.502296587926462</c:v>
                </c:pt>
                <c:pt idx="473">
                  <c:v>-15.700869422572152</c:v>
                </c:pt>
                <c:pt idx="474">
                  <c:v>-28.818077427821535</c:v>
                </c:pt>
                <c:pt idx="475">
                  <c:v>-38.654445538057736</c:v>
                </c:pt>
                <c:pt idx="476">
                  <c:v>-32.414698162729586</c:v>
                </c:pt>
                <c:pt idx="477">
                  <c:v>-25.518782808398907</c:v>
                </c:pt>
                <c:pt idx="478">
                  <c:v>-23.544127296587888</c:v>
                </c:pt>
                <c:pt idx="479">
                  <c:v>-26.818815616797931</c:v>
                </c:pt>
                <c:pt idx="480">
                  <c:v>-12.70505249343832</c:v>
                </c:pt>
                <c:pt idx="481">
                  <c:v>-16.635908792650966</c:v>
                </c:pt>
                <c:pt idx="482">
                  <c:v>-34.346292650918556</c:v>
                </c:pt>
                <c:pt idx="483">
                  <c:v>-34.340141076115444</c:v>
                </c:pt>
                <c:pt idx="484">
                  <c:v>-22.522965879265087</c:v>
                </c:pt>
                <c:pt idx="485">
                  <c:v>-20.87639435695538</c:v>
                </c:pt>
                <c:pt idx="486">
                  <c:v>-40.227198162729756</c:v>
                </c:pt>
                <c:pt idx="487">
                  <c:v>-29.722358923884531</c:v>
                </c:pt>
                <c:pt idx="488">
                  <c:v>-20.201771653543286</c:v>
                </c:pt>
                <c:pt idx="489">
                  <c:v>-24.460711942257166</c:v>
                </c:pt>
                <c:pt idx="490">
                  <c:v>-20.189468503936986</c:v>
                </c:pt>
                <c:pt idx="491">
                  <c:v>-18.214812992125982</c:v>
                </c:pt>
                <c:pt idx="492">
                  <c:v>-19.849081364829392</c:v>
                </c:pt>
                <c:pt idx="493">
                  <c:v>-47.730068897637793</c:v>
                </c:pt>
                <c:pt idx="494">
                  <c:v>-38.209481627296412</c:v>
                </c:pt>
                <c:pt idx="495">
                  <c:v>-48.045849737532805</c:v>
                </c:pt>
                <c:pt idx="496">
                  <c:v>-33.932086614173222</c:v>
                </c:pt>
                <c:pt idx="497">
                  <c:v>-17.193651574803127</c:v>
                </c:pt>
                <c:pt idx="498">
                  <c:v>-14.890912073490814</c:v>
                </c:pt>
                <c:pt idx="499">
                  <c:v>-20.790272309711249</c:v>
                </c:pt>
                <c:pt idx="500">
                  <c:v>-24.393044619422568</c:v>
                </c:pt>
                <c:pt idx="501">
                  <c:v>-34.885580708661394</c:v>
                </c:pt>
                <c:pt idx="502">
                  <c:v>-42.097276902887138</c:v>
                </c:pt>
                <c:pt idx="503">
                  <c:v>-58.167240813648213</c:v>
                </c:pt>
                <c:pt idx="504">
                  <c:v>-47.662401574803155</c:v>
                </c:pt>
                <c:pt idx="505">
                  <c:v>-32.892470472440948</c:v>
                </c:pt>
                <c:pt idx="506">
                  <c:v>-44.041174540682327</c:v>
                </c:pt>
                <c:pt idx="507">
                  <c:v>-52.565206692913385</c:v>
                </c:pt>
                <c:pt idx="508">
                  <c:v>-52.230971128608999</c:v>
                </c:pt>
                <c:pt idx="509">
                  <c:v>-38.773375984252013</c:v>
                </c:pt>
                <c:pt idx="510">
                  <c:v>-48.281660104986855</c:v>
                </c:pt>
                <c:pt idx="511">
                  <c:v>-43.026164698162731</c:v>
                </c:pt>
                <c:pt idx="512">
                  <c:v>-37.442585301837255</c:v>
                </c:pt>
                <c:pt idx="513">
                  <c:v>-19.063730314960576</c:v>
                </c:pt>
                <c:pt idx="514">
                  <c:v>-33.821358267716441</c:v>
                </c:pt>
                <c:pt idx="515">
                  <c:v>-32.830954724409452</c:v>
                </c:pt>
                <c:pt idx="516">
                  <c:v>-20.357611548556431</c:v>
                </c:pt>
                <c:pt idx="517">
                  <c:v>-13.789780183727034</c:v>
                </c:pt>
                <c:pt idx="518">
                  <c:v>-17.720636482939575</c:v>
                </c:pt>
                <c:pt idx="519">
                  <c:v>-20.33915682414699</c:v>
                </c:pt>
                <c:pt idx="520">
                  <c:v>-25.910433070866091</c:v>
                </c:pt>
                <c:pt idx="521">
                  <c:v>-20.98302165354324</c:v>
                </c:pt>
                <c:pt idx="522">
                  <c:v>-22.289206036745323</c:v>
                </c:pt>
                <c:pt idx="523">
                  <c:v>-34.42216207349081</c:v>
                </c:pt>
                <c:pt idx="524">
                  <c:v>-32.119422572178479</c:v>
                </c:pt>
                <c:pt idx="525">
                  <c:v>-46.548966535433046</c:v>
                </c:pt>
                <c:pt idx="526">
                  <c:v>-34.07562335958005</c:v>
                </c:pt>
                <c:pt idx="527">
                  <c:v>-38.006479658792507</c:v>
                </c:pt>
                <c:pt idx="528">
                  <c:v>-33.079068241469813</c:v>
                </c:pt>
                <c:pt idx="529">
                  <c:v>-29.792076771653527</c:v>
                </c:pt>
                <c:pt idx="530">
                  <c:v>-34.707185039370081</c:v>
                </c:pt>
                <c:pt idx="531">
                  <c:v>-60.619668635170598</c:v>
                </c:pt>
                <c:pt idx="532">
                  <c:v>-35.022965879265087</c:v>
                </c:pt>
                <c:pt idx="533">
                  <c:v>-30.423638451443569</c:v>
                </c:pt>
                <c:pt idx="534">
                  <c:v>-30.089402887139073</c:v>
                </c:pt>
                <c:pt idx="535">
                  <c:v>-23.84965551181109</c:v>
                </c:pt>
                <c:pt idx="536">
                  <c:v>-24.827755905511875</c:v>
                </c:pt>
                <c:pt idx="537">
                  <c:v>-30.727116141732282</c:v>
                </c:pt>
                <c:pt idx="538">
                  <c:v>-29.408628608923863</c:v>
                </c:pt>
                <c:pt idx="539">
                  <c:v>-26.777805118110276</c:v>
                </c:pt>
                <c:pt idx="540">
                  <c:v>-30.380577427821521</c:v>
                </c:pt>
                <c:pt idx="541">
                  <c:v>-23.181122246082879</c:v>
                </c:pt>
                <c:pt idx="542">
                  <c:v>-44.853058140459538</c:v>
                </c:pt>
                <c:pt idx="543">
                  <c:v>-46.183786685754995</c:v>
                </c:pt>
                <c:pt idx="544">
                  <c:v>-51.451523105066272</c:v>
                </c:pt>
                <c:pt idx="545">
                  <c:v>-22.270440626739635</c:v>
                </c:pt>
                <c:pt idx="546">
                  <c:v>-29.178596993557626</c:v>
                </c:pt>
                <c:pt idx="547">
                  <c:v>-27.556569633341077</c:v>
                </c:pt>
                <c:pt idx="548">
                  <c:v>-46.931917601208944</c:v>
                </c:pt>
                <c:pt idx="549">
                  <c:v>-63.682593653066043</c:v>
                </c:pt>
                <c:pt idx="550">
                  <c:v>-15.472639783663279</c:v>
                </c:pt>
                <c:pt idx="551">
                  <c:v>-25.333552055992847</c:v>
                </c:pt>
                <c:pt idx="552">
                  <c:v>-44.052732044858004</c:v>
                </c:pt>
                <c:pt idx="553">
                  <c:v>-33.244352978605058</c:v>
                </c:pt>
                <c:pt idx="554">
                  <c:v>-14.561958164320219</c:v>
                </c:pt>
                <c:pt idx="555">
                  <c:v>-33.281138153185438</c:v>
                </c:pt>
                <c:pt idx="556">
                  <c:v>-21.816591107929554</c:v>
                </c:pt>
                <c:pt idx="557">
                  <c:v>-18.226059810705522</c:v>
                </c:pt>
                <c:pt idx="558">
                  <c:v>-34.976735862562677</c:v>
                </c:pt>
                <c:pt idx="559">
                  <c:v>-49.430823987910401</c:v>
                </c:pt>
                <c:pt idx="560">
                  <c:v>-77.992523661815227</c:v>
                </c:pt>
                <c:pt idx="561">
                  <c:v>-68.824564543068362</c:v>
                </c:pt>
                <c:pt idx="562">
                  <c:v>-48.173665791776074</c:v>
                </c:pt>
                <c:pt idx="563">
                  <c:v>-32.772110872504584</c:v>
                </c:pt>
                <c:pt idx="564">
                  <c:v>-34.102839417800105</c:v>
                </c:pt>
                <c:pt idx="565">
                  <c:v>-63.648791060208445</c:v>
                </c:pt>
                <c:pt idx="566">
                  <c:v>-48.903404119939594</c:v>
                </c:pt>
                <c:pt idx="567">
                  <c:v>-23.987413505129844</c:v>
                </c:pt>
                <c:pt idx="568">
                  <c:v>-36.144913703968719</c:v>
                </c:pt>
                <c:pt idx="569">
                  <c:v>-30.91396245923795</c:v>
                </c:pt>
                <c:pt idx="570">
                  <c:v>-34.541278931042527</c:v>
                </c:pt>
                <c:pt idx="571">
                  <c:v>-22.420563906784249</c:v>
                </c:pt>
                <c:pt idx="572">
                  <c:v>-26.375964368090308</c:v>
                </c:pt>
                <c:pt idx="573">
                  <c:v>-52.641076115485475</c:v>
                </c:pt>
                <c:pt idx="574">
                  <c:v>-70.704088125347894</c:v>
                </c:pt>
                <c:pt idx="575">
                  <c:v>-65.473136880617105</c:v>
                </c:pt>
                <c:pt idx="576">
                  <c:v>-80.255308995466137</c:v>
                </c:pt>
                <c:pt idx="577">
                  <c:v>-26.467927304541355</c:v>
                </c:pt>
                <c:pt idx="578">
                  <c:v>-28.782907818340789</c:v>
                </c:pt>
                <c:pt idx="579">
                  <c:v>-34.706812216654669</c:v>
                </c:pt>
                <c:pt idx="580">
                  <c:v>-44.239640499482945</c:v>
                </c:pt>
                <c:pt idx="581">
                  <c:v>-56.397140698321763</c:v>
                </c:pt>
                <c:pt idx="582">
                  <c:v>-62.649129086136902</c:v>
                </c:pt>
                <c:pt idx="583">
                  <c:v>-30.843374691799823</c:v>
                </c:pt>
                <c:pt idx="584">
                  <c:v>-35.783027121609734</c:v>
                </c:pt>
                <c:pt idx="585">
                  <c:v>-35.801419708899964</c:v>
                </c:pt>
                <c:pt idx="586">
                  <c:v>-28.273880537660006</c:v>
                </c:pt>
                <c:pt idx="587">
                  <c:v>-40.759464726000104</c:v>
                </c:pt>
                <c:pt idx="588">
                  <c:v>-27.326413743736527</c:v>
                </c:pt>
                <c:pt idx="589">
                  <c:v>-29.969478247037205</c:v>
                </c:pt>
                <c:pt idx="590">
                  <c:v>-33.268710729340611</c:v>
                </c:pt>
                <c:pt idx="591">
                  <c:v>-28.365843474111099</c:v>
                </c:pt>
                <c:pt idx="592">
                  <c:v>-35.273999840929093</c:v>
                </c:pt>
                <c:pt idx="593">
                  <c:v>-22.825200827169244</c:v>
                </c:pt>
                <c:pt idx="594">
                  <c:v>-34.654617036506764</c:v>
                </c:pt>
                <c:pt idx="595">
                  <c:v>-42.218941382327181</c:v>
                </c:pt>
                <c:pt idx="596">
                  <c:v>-32.722898274079469</c:v>
                </c:pt>
                <c:pt idx="597">
                  <c:v>-25.523443092340667</c:v>
                </c:pt>
                <c:pt idx="598">
                  <c:v>-26.198003658633553</c:v>
                </c:pt>
                <c:pt idx="599">
                  <c:v>-30.481488109440846</c:v>
                </c:pt>
                <c:pt idx="600">
                  <c:v>-39.03006442376509</c:v>
                </c:pt>
                <c:pt idx="601">
                  <c:v>-34.127197168535815</c:v>
                </c:pt>
                <c:pt idx="602">
                  <c:v>-27.255825976298443</c:v>
                </c:pt>
                <c:pt idx="603">
                  <c:v>-18.087866857551887</c:v>
                </c:pt>
                <c:pt idx="604">
                  <c:v>-25.980275192873613</c:v>
                </c:pt>
                <c:pt idx="605">
                  <c:v>-33.872683528195324</c:v>
                </c:pt>
                <c:pt idx="606">
                  <c:v>-57.185039370078854</c:v>
                </c:pt>
                <c:pt idx="607">
                  <c:v>-65.71522309711311</c:v>
                </c:pt>
                <c:pt idx="608">
                  <c:v>-32.578740157480304</c:v>
                </c:pt>
                <c:pt idx="609">
                  <c:v>-48.982939632546</c:v>
                </c:pt>
                <c:pt idx="610">
                  <c:v>-39.140419947506558</c:v>
                </c:pt>
                <c:pt idx="611">
                  <c:v>-48.654855643044534</c:v>
                </c:pt>
                <c:pt idx="612">
                  <c:v>-40.780839895013095</c:v>
                </c:pt>
                <c:pt idx="613">
                  <c:v>-21.751968503937007</c:v>
                </c:pt>
                <c:pt idx="614">
                  <c:v>-17.158792650918627</c:v>
                </c:pt>
                <c:pt idx="615">
                  <c:v>-17.814960629921291</c:v>
                </c:pt>
                <c:pt idx="616">
                  <c:v>-23.39238845144359</c:v>
                </c:pt>
                <c:pt idx="617">
                  <c:v>-35.859580052493293</c:v>
                </c:pt>
                <c:pt idx="618">
                  <c:v>-30.610236220472441</c:v>
                </c:pt>
                <c:pt idx="619">
                  <c:v>-24.048556430446187</c:v>
                </c:pt>
                <c:pt idx="620">
                  <c:v>-41.108923884514432</c:v>
                </c:pt>
                <c:pt idx="621">
                  <c:v>-41.765091863517057</c:v>
                </c:pt>
                <c:pt idx="622">
                  <c:v>-56.528871391076116</c:v>
                </c:pt>
                <c:pt idx="623">
                  <c:v>-23.720472440944846</c:v>
                </c:pt>
                <c:pt idx="624">
                  <c:v>-23.064304461942257</c:v>
                </c:pt>
                <c:pt idx="625">
                  <c:v>-49.967191601049855</c:v>
                </c:pt>
                <c:pt idx="626">
                  <c:v>-17.486876640419929</c:v>
                </c:pt>
                <c:pt idx="627">
                  <c:v>-73.261154855643127</c:v>
                </c:pt>
                <c:pt idx="628">
                  <c:v>-37.828083989501309</c:v>
                </c:pt>
                <c:pt idx="629">
                  <c:v>-27.985564304461864</c:v>
                </c:pt>
                <c:pt idx="630">
                  <c:v>-27.985564304461864</c:v>
                </c:pt>
                <c:pt idx="631">
                  <c:v>-17.486876640419929</c:v>
                </c:pt>
                <c:pt idx="632">
                  <c:v>-24.048556430446187</c:v>
                </c:pt>
                <c:pt idx="633">
                  <c:v>-29.954068241469816</c:v>
                </c:pt>
                <c:pt idx="634">
                  <c:v>-32.906824146981627</c:v>
                </c:pt>
                <c:pt idx="635">
                  <c:v>-41.108923884514432</c:v>
                </c:pt>
                <c:pt idx="636">
                  <c:v>-33.891076115485554</c:v>
                </c:pt>
                <c:pt idx="637">
                  <c:v>-25.688976377952756</c:v>
                </c:pt>
                <c:pt idx="638">
                  <c:v>-39.140419947506558</c:v>
                </c:pt>
                <c:pt idx="639">
                  <c:v>-45.04593175853018</c:v>
                </c:pt>
              </c:numCache>
            </c:numRef>
          </c:yVal>
        </c:ser>
        <c:ser>
          <c:idx val="1"/>
          <c:order val="1"/>
          <c:tx>
            <c:strRef>
              <c:f>'eje (3)'!$E$2</c:f>
              <c:strCache>
                <c:ptCount val="1"/>
                <c:pt idx="0">
                  <c:v>Design depth (10+2 ft)</c:v>
                </c:pt>
              </c:strCache>
            </c:strRef>
          </c:tx>
          <c:marker>
            <c:symbol val="none"/>
          </c:marker>
          <c:xVal>
            <c:numRef>
              <c:f>'eje (3)'!$C$648:$C$649</c:f>
              <c:numCache>
                <c:formatCode>General</c:formatCode>
                <c:ptCount val="2"/>
                <c:pt idx="0">
                  <c:v>584</c:v>
                </c:pt>
                <c:pt idx="1">
                  <c:v>1242.1699999999798</c:v>
                </c:pt>
              </c:numCache>
            </c:numRef>
          </c:xVal>
          <c:yVal>
            <c:numRef>
              <c:f>'eje (3)'!$D$648:$D$649</c:f>
              <c:numCache>
                <c:formatCode>General</c:formatCode>
                <c:ptCount val="2"/>
                <c:pt idx="0">
                  <c:v>-12</c:v>
                </c:pt>
                <c:pt idx="1">
                  <c:v>-12</c:v>
                </c:pt>
              </c:numCache>
            </c:numRef>
          </c:yVal>
        </c:ser>
        <c:axId val="75504640"/>
        <c:axId val="75510912"/>
      </c:scatterChart>
      <c:valAx>
        <c:axId val="75504640"/>
        <c:scaling>
          <c:orientation val="minMax"/>
          <c:max val="1240"/>
          <c:min val="920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 smtClean="0"/>
                  <a:t>Progresiva</a:t>
                </a:r>
                <a:r>
                  <a:rPr lang="en-US" dirty="0" smtClean="0"/>
                  <a:t> </a:t>
                </a:r>
                <a:r>
                  <a:rPr lang="en-US" dirty="0"/>
                  <a:t>(km)</a:t>
                </a:r>
              </a:p>
            </c:rich>
          </c:tx>
          <c:layout>
            <c:manualLayout>
              <c:xMode val="edge"/>
              <c:yMode val="edge"/>
              <c:x val="0.4252094516120048"/>
              <c:y val="0.83415288930609266"/>
            </c:manualLayout>
          </c:layout>
        </c:title>
        <c:numFmt formatCode="General" sourceLinked="1"/>
        <c:tickLblPos val="low"/>
        <c:crossAx val="75510912"/>
        <c:crosses val="autoZero"/>
        <c:crossBetween val="midCat"/>
        <c:majorUnit val="40"/>
      </c:valAx>
      <c:valAx>
        <c:axId val="75510912"/>
        <c:scaling>
          <c:orientation val="minMax"/>
          <c:max val="0"/>
          <c:min val="-8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 smtClean="0"/>
                  <a:t>Profundidad</a:t>
                </a:r>
                <a:r>
                  <a:rPr lang="en-US" dirty="0" smtClean="0"/>
                  <a:t>  (ft)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5.5273592200712034E-3"/>
              <c:y val="0.24726623835258993"/>
            </c:manualLayout>
          </c:layout>
        </c:title>
        <c:numFmt formatCode="General" sourceLinked="1"/>
        <c:tickLblPos val="nextTo"/>
        <c:crossAx val="75504640"/>
        <c:crosses val="autoZero"/>
        <c:crossBetween val="midCat"/>
      </c:valAx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en-US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66D92-05D4-44EF-A352-680CE9B7C4D2}" type="datetimeFigureOut">
              <a:rPr lang="es-AR" smtClean="0"/>
              <a:pPr/>
              <a:t>27/04/2015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A2161-5487-4221-BCCB-80635877D12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4132357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98FDF-2E5C-4E81-8969-70538D3AA39B}" type="datetimeFigureOut">
              <a:rPr lang="es-AR" smtClean="0"/>
              <a:pPr/>
              <a:t>27/04/2015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517F9-797F-4563-A2CF-EF016B174CFD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36732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17F9-797F-4563-A2CF-EF016B174CFD}" type="slidenum">
              <a:rPr lang="es-AR" smtClean="0"/>
              <a:pPr/>
              <a:t>1</a:t>
            </a:fld>
            <a:endParaRPr lang="es-A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err="1" smtClean="0"/>
              <a:t>Good</a:t>
            </a:r>
            <a:r>
              <a:rPr lang="es-AR" dirty="0" smtClean="0"/>
              <a:t> </a:t>
            </a:r>
            <a:r>
              <a:rPr lang="es-AR" dirty="0" err="1" smtClean="0"/>
              <a:t>morning</a:t>
            </a:r>
            <a:endParaRPr lang="es-A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AR" dirty="0" smtClean="0"/>
              <a:t>I </a:t>
            </a:r>
            <a:r>
              <a:rPr lang="es-AR" dirty="0" err="1" smtClean="0"/>
              <a:t>will</a:t>
            </a:r>
            <a:r>
              <a:rPr lang="es-AR" dirty="0" smtClean="0"/>
              <a:t> </a:t>
            </a:r>
            <a:r>
              <a:rPr lang="es-AR" dirty="0" err="1" smtClean="0"/>
              <a:t>present</a:t>
            </a:r>
            <a:r>
              <a:rPr lang="es-AR" dirty="0" smtClean="0"/>
              <a:t>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nl-BE" sz="1200" b="1" dirty="0" smtClean="0">
                <a:solidFill>
                  <a:schemeClr val="accent1">
                    <a:lumMod val="75000"/>
                  </a:schemeClr>
                </a:solidFill>
              </a:rPr>
              <a:t>Waterways in South America focusing</a:t>
            </a:r>
            <a:r>
              <a:rPr lang="nl-BE" sz="1200" b="1" baseline="0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n-US" sz="1200" b="1" dirty="0" smtClean="0"/>
              <a:t>Recent Improvements in the Parana-Paraguay Waterway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BE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85823-CC7E-41BB-9F59-0321355799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1078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79767" y="4715155"/>
            <a:ext cx="5731190" cy="5000693"/>
          </a:xfrm>
        </p:spPr>
        <p:txBody>
          <a:bodyPr>
            <a:normAutofit fontScale="40000" lnSpcReduction="20000"/>
          </a:bodyPr>
          <a:lstStyle/>
          <a:p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basins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rivers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cargo and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are:</a:t>
            </a:r>
          </a:p>
          <a:p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Amazon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Basin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Amazon-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Solimoes</a:t>
            </a:r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Madeira-Beni-Madre de Dios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Negro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Putumayo-Ica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Huallaga-Marañón-Ucayali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Napo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(Ecuador)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Magdalena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Basin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(Colombia)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Magdalena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</a:t>
            </a:r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Cauca</a:t>
            </a:r>
            <a:r>
              <a:rPr lang="es-AR" sz="2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</a:t>
            </a:r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Orinoco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Basin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Orinoco-Meta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Orinoco-Apure-Portuguesa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Casiquiaré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-Negro</a:t>
            </a:r>
          </a:p>
          <a:p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San Francisco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Basin</a:t>
            </a:r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 Rio de la Plata (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Parana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Uruguay)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Paraguay-Paraná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waterway</a:t>
            </a:r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Paraná-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Tietê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waterway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Uruguay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</a:t>
            </a:r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AR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infrastructure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Venezuela, Colombia,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Brazil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Ecuador,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Peru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Bolivia, Paraguay, Uruguay and Argentina to be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inland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2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waterways</a:t>
            </a:r>
            <a:r>
              <a:rPr lang="es-AR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2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waterway projects in South America entail a number of benefits and opportunities, but almost</a:t>
            </a:r>
            <a:r>
              <a:rPr lang="en-US" sz="2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everything is yet to be done.</a:t>
            </a:r>
          </a:p>
          <a:p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groups and institutions have been created to promote these waterways. </a:t>
            </a:r>
          </a:p>
          <a:p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2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following slices I will describe the status and projects of some of these Waterways, focusing on the Parana – Paraguay waterway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85823-CC7E-41BB-9F59-03213557992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1352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dirty="0" smtClean="0"/>
              <a:t>I WOULD LIKE TO INVITE ALL</a:t>
            </a:r>
            <a:r>
              <a:rPr lang="es-AR" altLang="es-AR" baseline="0" dirty="0" smtClean="0"/>
              <a:t> YOU TO NEXT Smart Rivers </a:t>
            </a:r>
            <a:r>
              <a:rPr lang="es-AR" altLang="es-AR" baseline="0" dirty="0" err="1" smtClean="0"/>
              <a:t>Conference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that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will</a:t>
            </a:r>
            <a:r>
              <a:rPr lang="es-AR" altLang="es-AR" baseline="0" dirty="0" smtClean="0"/>
              <a:t> be </a:t>
            </a:r>
            <a:r>
              <a:rPr lang="es-AR" altLang="es-AR" baseline="0" dirty="0" err="1" smtClean="0"/>
              <a:t>held</a:t>
            </a:r>
            <a:r>
              <a:rPr lang="es-AR" altLang="es-AR" baseline="0" dirty="0" smtClean="0"/>
              <a:t> in Buenos Aires, </a:t>
            </a:r>
            <a:r>
              <a:rPr lang="es-AR" altLang="es-AR" baseline="0" dirty="0" err="1" smtClean="0"/>
              <a:t>between</a:t>
            </a:r>
            <a:r>
              <a:rPr lang="es-AR" altLang="es-AR" baseline="0" dirty="0" smtClean="0"/>
              <a:t> 7 to 11 of </a:t>
            </a:r>
            <a:r>
              <a:rPr lang="es-AR" altLang="es-AR" baseline="0" dirty="0" err="1" smtClean="0"/>
              <a:t>september</a:t>
            </a:r>
            <a:r>
              <a:rPr lang="es-AR" altLang="es-AR" baseline="0" dirty="0" smtClean="0"/>
              <a:t>, </a:t>
            </a:r>
            <a:r>
              <a:rPr lang="es-AR" altLang="es-AR" baseline="0" dirty="0" err="1" smtClean="0"/>
              <a:t>where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we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will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exchange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knowledge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about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inlad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waterways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wilth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profesionals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from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all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around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the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world</a:t>
            </a:r>
            <a:endParaRPr lang="es-AR" altLang="es-AR" baseline="0" dirty="0" smtClean="0"/>
          </a:p>
          <a:p>
            <a:pPr eaLnBrk="1" hangingPunct="1">
              <a:spcBef>
                <a:spcPct val="0"/>
              </a:spcBef>
            </a:pPr>
            <a:endParaRPr lang="es-AR" altLang="es-AR" baseline="0" dirty="0" smtClean="0"/>
          </a:p>
          <a:p>
            <a:pPr eaLnBrk="1" hangingPunct="1">
              <a:spcBef>
                <a:spcPct val="0"/>
              </a:spcBef>
            </a:pPr>
            <a:endParaRPr lang="es-AR" altLang="es-AR" dirty="0" smtClean="0"/>
          </a:p>
        </p:txBody>
      </p:sp>
      <p:sp>
        <p:nvSpPr>
          <p:cNvPr id="1280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45CB097-A687-4FC6-850A-7ABCE3A09D32}" type="slidenum">
              <a:rPr lang="es-AR" altLang="es-AR" sz="1200" smtClean="0"/>
              <a:pPr eaLnBrk="1" hangingPunct="1"/>
              <a:t>27</a:t>
            </a:fld>
            <a:endParaRPr lang="es-AR" altLang="es-AR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360F-BD94-4A8A-8CDF-BFC5C547EF1F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2617897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76214-525B-45FC-83C5-1A35E00F1F7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23344097"/>
      </p:ext>
    </p:extLst>
  </p:cSld>
  <p:clrMapOvr>
    <a:masterClrMapping/>
  </p:clrMapOvr>
  <p:transition spd="slow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85270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A4E0C-1184-4974-BC85-D85AF33D0202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9252E-D61B-4AD7-BD19-CA5EE0D44A7A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5EFF3-A688-4ADF-86EE-03AB60186E65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E919A-81B1-459E-9350-EB24570C7C3F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54CAA-0884-410C-9C32-961BEDA2904F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FDD81-3C4E-4AB3-99F2-7BE75BF76F70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C513-093D-4594-8CCC-011F29348FDF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36E91-BFBD-4EB8-9CEA-E363F2867507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F0664-7FA7-43EA-87CD-0190524E5A8C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75545-AD4E-4ED1-99BC-8FF9781F0B41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ítulo, text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gráfico"/>
          <p:cNvSpPr>
            <a:spLocks noGrp="1"/>
          </p:cNvSpPr>
          <p:nvPr>
            <p:ph type="ch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EC06E-5D68-4758-9CB1-E27A974BA5E5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2E40-28A0-43CC-895F-9B3221608A15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8654-76FF-43C5-AA4C-D52CE9887EC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2E40-28A0-43CC-895F-9B3221608A15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8654-76FF-43C5-AA4C-D52CE9887EC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2E40-28A0-43CC-895F-9B3221608A15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8654-76FF-43C5-AA4C-D52CE9887EC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2E40-28A0-43CC-895F-9B3221608A15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8654-76FF-43C5-AA4C-D52CE9887EC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2E40-28A0-43CC-895F-9B3221608A15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8654-76FF-43C5-AA4C-D52CE9887EC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2E40-28A0-43CC-895F-9B3221608A15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8654-76FF-43C5-AA4C-D52CE9887EC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2E40-28A0-43CC-895F-9B3221608A15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8654-76FF-43C5-AA4C-D52CE9887EC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2E40-28A0-43CC-895F-9B3221608A15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8654-76FF-43C5-AA4C-D52CE9887EC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2E40-28A0-43CC-895F-9B3221608A15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8654-76FF-43C5-AA4C-D52CE9887EC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2E40-28A0-43CC-895F-9B3221608A15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8654-76FF-43C5-AA4C-D52CE9887EC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2E40-28A0-43CC-895F-9B3221608A15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8654-76FF-43C5-AA4C-D52CE9887EC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D0B-4D09-4503-960A-3EED902E2D6D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EFCC-B353-435C-9467-EE4428B7C3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D0B-4D09-4503-960A-3EED902E2D6D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EFCC-B353-435C-9467-EE4428B7C3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D0B-4D09-4503-960A-3EED902E2D6D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EFCC-B353-435C-9467-EE4428B7C3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D0B-4D09-4503-960A-3EED902E2D6D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EFCC-B353-435C-9467-EE4428B7C3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D0B-4D09-4503-960A-3EED902E2D6D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EFCC-B353-435C-9467-EE4428B7C3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D0B-4D09-4503-960A-3EED902E2D6D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EFCC-B353-435C-9467-EE4428B7C3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D0B-4D09-4503-960A-3EED902E2D6D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EFCC-B353-435C-9467-EE4428B7C3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D0B-4D09-4503-960A-3EED902E2D6D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EFCC-B353-435C-9467-EE4428B7C3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D0B-4D09-4503-960A-3EED902E2D6D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EFCC-B353-435C-9467-EE4428B7C3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D0B-4D09-4503-960A-3EED902E2D6D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EFCC-B353-435C-9467-EE4428B7C3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D0B-4D09-4503-960A-3EED902E2D6D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EFCC-B353-435C-9467-EE4428B7C3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buNone/>
              <a:defRPr sz="22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buNone/>
              <a:defRPr sz="46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44286-3846-404A-A328-25C37C1E3D51}" type="slidenum">
              <a:rPr lang="es-ES">
                <a:solidFill>
                  <a:srgbClr val="FFFFFF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62E40-28A0-43CC-895F-9B3221608A15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8654-76FF-43C5-AA4C-D52CE9887EC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7D0B-4D09-4503-960A-3EED902E2D6D}" type="datetimeFigureOut">
              <a:rPr lang="en-GB" smtClean="0"/>
              <a:pPr/>
              <a:t>27/04/2015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CEFCC-B353-435C-9467-EE4428B7C3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apositiva_de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apositiva_de_Microsoft_Office_PowerPoint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apositiva_de_Microsoft_Office_PowerPoint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317904" y="1196752"/>
            <a:ext cx="8580200" cy="1656184"/>
          </a:xfrm>
        </p:spPr>
        <p:txBody>
          <a:bodyPr/>
          <a:lstStyle/>
          <a:p>
            <a:pPr>
              <a:buNone/>
            </a:pPr>
            <a:r>
              <a:rPr lang="es-AR" sz="4000" dirty="0" smtClean="0"/>
              <a:t>IX Encuentro Argentino de Transporte Fluvial</a:t>
            </a:r>
            <a:br>
              <a:rPr lang="es-AR" sz="4000" dirty="0" smtClean="0"/>
            </a:br>
            <a:endParaRPr lang="es-AR" sz="4000" dirty="0"/>
          </a:p>
        </p:txBody>
      </p:sp>
      <p:sp>
        <p:nvSpPr>
          <p:cNvPr id="7" name="6 Subtítulo"/>
          <p:cNvSpPr>
            <a:spLocks noGrp="1"/>
          </p:cNvSpPr>
          <p:nvPr>
            <p:ph type="subTitle" idx="1"/>
          </p:nvPr>
        </p:nvSpPr>
        <p:spPr>
          <a:xfrm>
            <a:off x="3131840" y="0"/>
            <a:ext cx="5637010" cy="882119"/>
          </a:xfrm>
        </p:spPr>
        <p:txBody>
          <a:bodyPr>
            <a:normAutofit/>
          </a:bodyPr>
          <a:lstStyle/>
          <a:p>
            <a:pPr algn="r"/>
            <a:endParaRPr lang="es-AR" sz="3600" dirty="0" smtClean="0"/>
          </a:p>
          <a:p>
            <a:endParaRPr lang="es-AR" dirty="0" smtClean="0"/>
          </a:p>
          <a:p>
            <a:endParaRPr lang="en-GB" dirty="0"/>
          </a:p>
        </p:txBody>
      </p:sp>
      <p:sp>
        <p:nvSpPr>
          <p:cNvPr id="4" name="3 CuadroTexto"/>
          <p:cNvSpPr txBox="1"/>
          <p:nvPr/>
        </p:nvSpPr>
        <p:spPr>
          <a:xfrm>
            <a:off x="3779912" y="4437112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2400" dirty="0" smtClean="0"/>
              <a:t>Raúl S. Escalante</a:t>
            </a:r>
          </a:p>
          <a:p>
            <a:pPr algn="r"/>
            <a:r>
              <a:rPr lang="es-AR" sz="2400" dirty="0" smtClean="0"/>
              <a:t>Director EGIP - FIUBA</a:t>
            </a:r>
            <a:endParaRPr lang="en-GB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220072" y="566124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2400" dirty="0" smtClean="0"/>
              <a:t>Rosario, Abril 2015</a:t>
            </a:r>
            <a:endParaRPr lang="en-GB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403648" y="2996952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600" dirty="0" smtClean="0"/>
              <a:t>Situación actual de la vía navegable - Santa Fe al 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xmlns="" val="312719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902152" cy="569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2800" dirty="0" err="1" smtClean="0"/>
              <a:t>Draga</a:t>
            </a:r>
            <a:r>
              <a:rPr lang="en-GB" sz="2800" dirty="0" smtClean="0"/>
              <a:t> de </a:t>
            </a:r>
            <a:r>
              <a:rPr lang="en-GB" sz="2800" dirty="0" err="1" smtClean="0"/>
              <a:t>Succión</a:t>
            </a:r>
            <a:r>
              <a:rPr lang="en-GB" sz="2800" dirty="0" smtClean="0"/>
              <a:t> </a:t>
            </a:r>
            <a:r>
              <a:rPr lang="en-GB" sz="2800" dirty="0" err="1" smtClean="0"/>
              <a:t>por</a:t>
            </a:r>
            <a:r>
              <a:rPr lang="en-GB" sz="2800" dirty="0" smtClean="0"/>
              <a:t> </a:t>
            </a:r>
            <a:r>
              <a:rPr lang="en-GB" sz="2800" dirty="0" err="1" smtClean="0"/>
              <a:t>Arrastre</a:t>
            </a:r>
            <a:r>
              <a:rPr lang="en-GB" sz="2800" dirty="0" smtClean="0"/>
              <a:t> “Niña” con </a:t>
            </a:r>
            <a:r>
              <a:rPr lang="en-GB" sz="2800" dirty="0" err="1" smtClean="0"/>
              <a:t>volcado</a:t>
            </a:r>
            <a:r>
              <a:rPr lang="en-GB" sz="2800" dirty="0" smtClean="0"/>
              <a:t> lateral</a:t>
            </a:r>
            <a:endParaRPr lang="en-GB" sz="2800" dirty="0"/>
          </a:p>
        </p:txBody>
      </p:sp>
      <p:pic>
        <p:nvPicPr>
          <p:cNvPr id="13317" name="2 Imagen" descr="2 Niña Riacho Raigones Km 766.JPG"/>
          <p:cNvPicPr>
            <a:picLocks noGrp="1"/>
          </p:cNvPicPr>
          <p:nvPr>
            <p:ph idx="4294967295"/>
          </p:nvPr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>
          <a:xfrm>
            <a:off x="1835696" y="1556792"/>
            <a:ext cx="5616575" cy="4033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0"/>
            <a:ext cx="6512511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AR" sz="3600" dirty="0" smtClean="0"/>
              <a:t>Travesías</a:t>
            </a:r>
            <a:endParaRPr lang="en-GB" sz="3600" dirty="0"/>
          </a:p>
        </p:txBody>
      </p:sp>
      <p:pic>
        <p:nvPicPr>
          <p:cNvPr id="7" name="6 Marcador de contenido"/>
          <p:cNvPicPr>
            <a:picLocks noGrp="1"/>
          </p:cNvPicPr>
          <p:nvPr>
            <p:ph idx="4294967295"/>
          </p:nvPr>
        </p:nvPicPr>
        <p:blipFill>
          <a:blip r:embed="rId2" cstate="print"/>
          <a:srcRect l="25487" t="13716" r="28451" b="11481"/>
          <a:stretch>
            <a:fillRect/>
          </a:stretch>
        </p:blipFill>
        <p:spPr>
          <a:xfrm>
            <a:off x="1835696" y="1052736"/>
            <a:ext cx="5904656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512511" cy="1143000"/>
          </a:xfrm>
        </p:spPr>
        <p:txBody>
          <a:bodyPr/>
          <a:lstStyle/>
          <a:p>
            <a:pPr algn="ctr"/>
            <a:r>
              <a:rPr lang="es-AR" sz="3200" dirty="0" smtClean="0"/>
              <a:t>Problemas que afectan a las Ayudas a la Navegación</a:t>
            </a:r>
            <a:endParaRPr lang="en-GB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11560" y="1556792"/>
            <a:ext cx="7992888" cy="4752528"/>
          </a:xfrm>
        </p:spPr>
        <p:txBody>
          <a:bodyPr/>
          <a:lstStyle/>
          <a:p>
            <a:pPr>
              <a:buNone/>
            </a:pPr>
            <a:r>
              <a:rPr lang="en-GB" sz="2800" dirty="0" err="1" smtClean="0"/>
              <a:t>Existen</a:t>
            </a:r>
            <a:r>
              <a:rPr lang="en-GB" sz="2800" dirty="0" smtClean="0"/>
              <a:t> </a:t>
            </a:r>
            <a:r>
              <a:rPr lang="en-GB" sz="2800" dirty="0" err="1" smtClean="0"/>
              <a:t>una</a:t>
            </a:r>
            <a:r>
              <a:rPr lang="en-GB" sz="2800" dirty="0" smtClean="0"/>
              <a:t> </a:t>
            </a:r>
            <a:r>
              <a:rPr lang="en-GB" sz="2800" dirty="0" err="1" smtClean="0"/>
              <a:t>serie</a:t>
            </a:r>
            <a:r>
              <a:rPr lang="en-GB" sz="2800" dirty="0" smtClean="0"/>
              <a:t> de </a:t>
            </a:r>
            <a:r>
              <a:rPr lang="en-GB" sz="2800" dirty="0" err="1" smtClean="0"/>
              <a:t>factores</a:t>
            </a:r>
            <a:r>
              <a:rPr lang="en-GB" sz="2800" dirty="0" smtClean="0"/>
              <a:t> </a:t>
            </a:r>
            <a:r>
              <a:rPr lang="en-GB" sz="2800" dirty="0" err="1" smtClean="0"/>
              <a:t>que</a:t>
            </a:r>
            <a:r>
              <a:rPr lang="en-GB" sz="2800" dirty="0" smtClean="0"/>
              <a:t> </a:t>
            </a:r>
            <a:r>
              <a:rPr lang="en-GB" sz="2800" dirty="0" err="1" smtClean="0"/>
              <a:t>hacen</a:t>
            </a:r>
            <a:r>
              <a:rPr lang="en-GB" sz="2800" dirty="0" smtClean="0"/>
              <a:t> </a:t>
            </a:r>
            <a:r>
              <a:rPr lang="en-GB" sz="2800" dirty="0" err="1" smtClean="0"/>
              <a:t>necesario</a:t>
            </a:r>
            <a:r>
              <a:rPr lang="en-GB" sz="2800" dirty="0" smtClean="0"/>
              <a:t> el </a:t>
            </a:r>
            <a:r>
              <a:rPr lang="en-GB" sz="2800" dirty="0" err="1" smtClean="0"/>
              <a:t>reposicionamiento</a:t>
            </a:r>
            <a:r>
              <a:rPr lang="en-GB" sz="2800" dirty="0" smtClean="0"/>
              <a:t> o el </a:t>
            </a:r>
            <a:r>
              <a:rPr lang="en-GB" sz="2800" dirty="0" err="1" smtClean="0"/>
              <a:t>reemplazo</a:t>
            </a:r>
            <a:r>
              <a:rPr lang="en-GB" sz="2800" dirty="0" smtClean="0"/>
              <a:t> de las </a:t>
            </a:r>
            <a:r>
              <a:rPr lang="en-GB" sz="2800" dirty="0" err="1" smtClean="0"/>
              <a:t>señales</a:t>
            </a:r>
            <a:endParaRPr lang="en-GB" sz="2800" dirty="0" smtClean="0"/>
          </a:p>
          <a:p>
            <a:r>
              <a:rPr lang="en-GB" sz="2400" dirty="0" err="1" smtClean="0"/>
              <a:t>Cambios</a:t>
            </a:r>
            <a:r>
              <a:rPr lang="en-GB" sz="2400" dirty="0" smtClean="0"/>
              <a:t> de </a:t>
            </a:r>
            <a:r>
              <a:rPr lang="en-GB" sz="2400" dirty="0" err="1" smtClean="0"/>
              <a:t>traza</a:t>
            </a:r>
            <a:r>
              <a:rPr lang="en-GB" sz="2400" dirty="0" smtClean="0"/>
              <a:t> </a:t>
            </a:r>
            <a:r>
              <a:rPr lang="en-GB" sz="2400" dirty="0" err="1" smtClean="0"/>
              <a:t>buscaando</a:t>
            </a:r>
            <a:r>
              <a:rPr lang="en-GB" sz="2400" dirty="0" smtClean="0"/>
              <a:t> </a:t>
            </a:r>
            <a:r>
              <a:rPr lang="en-GB" sz="2400" dirty="0" err="1" smtClean="0"/>
              <a:t>mayores</a:t>
            </a:r>
            <a:r>
              <a:rPr lang="en-GB" sz="2400" dirty="0" smtClean="0"/>
              <a:t> </a:t>
            </a:r>
            <a:r>
              <a:rPr lang="en-GB" sz="2400" dirty="0" err="1" smtClean="0"/>
              <a:t>profundidades</a:t>
            </a:r>
            <a:r>
              <a:rPr lang="en-GB" sz="2400" dirty="0" smtClean="0"/>
              <a:t> </a:t>
            </a:r>
            <a:r>
              <a:rPr lang="en-GB" sz="2400" dirty="0" err="1" smtClean="0"/>
              <a:t>naturales</a:t>
            </a:r>
            <a:endParaRPr lang="en-GB" sz="2400" dirty="0" smtClean="0"/>
          </a:p>
          <a:p>
            <a:r>
              <a:rPr lang="es-AR" sz="2400" dirty="0" smtClean="0"/>
              <a:t>Efecto de los camalotes</a:t>
            </a:r>
          </a:p>
          <a:p>
            <a:r>
              <a:rPr lang="es-AR" sz="2400" dirty="0" smtClean="0"/>
              <a:t>Boyas embestidas por convoyes con baja maniobrabilidad</a:t>
            </a:r>
          </a:p>
          <a:p>
            <a:r>
              <a:rPr lang="es-AR" sz="2400" dirty="0" smtClean="0"/>
              <a:t>Balizas perdidas debido a la erosión de costas</a:t>
            </a:r>
            <a:endParaRPr lang="en-GB" sz="2400" dirty="0" smtClean="0"/>
          </a:p>
          <a:p>
            <a:r>
              <a:rPr lang="en-GB" sz="2400" dirty="0" err="1" smtClean="0"/>
              <a:t>Vandalismo</a:t>
            </a:r>
            <a:endParaRPr lang="en-GB" sz="2400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Y:\Compartido\004_MARPEGAN\562 Napoli 2015_04_08\100_627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951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Y:\Compartido\004_MARPEGAN\562 Napoli 2015_04_08\100_627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344490" y="3258000"/>
            <a:ext cx="479951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5508104" y="764704"/>
            <a:ext cx="31683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/>
              <a:t>Boya Km 1072,5</a:t>
            </a:r>
          </a:p>
          <a:p>
            <a:endParaRPr lang="en-GB" dirty="0"/>
          </a:p>
        </p:txBody>
      </p:sp>
      <p:sp>
        <p:nvSpPr>
          <p:cNvPr id="7" name="6 CuadroTexto"/>
          <p:cNvSpPr txBox="1"/>
          <p:nvPr/>
        </p:nvSpPr>
        <p:spPr>
          <a:xfrm>
            <a:off x="611560" y="4005064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Verificó torre faltante con claros signos en el casco de haber sido </a:t>
            </a:r>
            <a:r>
              <a:rPr lang="es-AR" sz="2400" dirty="0" err="1" smtClean="0"/>
              <a:t>vandalizada</a:t>
            </a:r>
            <a:r>
              <a:rPr lang="es-AR" sz="2400" dirty="0" smtClean="0"/>
              <a:t>. Repuso torre completa.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Y:\Compartido\004_MARPEGAN\562 Napoli 2015_04_08\100_625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0526" cy="333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Y:\Compartido\004_MARPEGAN\562 Napoli 2015_04_08\100_625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343510" y="3258000"/>
            <a:ext cx="480049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5148064" y="83671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/>
              <a:t>Boya 1078,4</a:t>
            </a:r>
            <a:endParaRPr lang="en-GB" sz="3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3789040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Verificó torre depredada tumbada sobre el casco, con batería, panel solar y regulador faltantes. Cambió torre completa.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1308100" y="1268413"/>
          <a:ext cx="6335713" cy="4752975"/>
        </p:xfrm>
        <a:graphic>
          <a:graphicData uri="http://schemas.openxmlformats.org/presentationml/2006/ole">
            <p:oleObj spid="_x0000_s32771" name="Diapositiva" r:id="rId3" imgW="4568924" imgH="3426045" progId="PowerPoint.Slide.12">
              <p:embed/>
            </p:oleObj>
          </a:graphicData>
        </a:graphic>
      </p:graphicFrame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1143000"/>
          </a:xfrm>
        </p:spPr>
        <p:txBody>
          <a:bodyPr/>
          <a:lstStyle/>
          <a:p>
            <a:r>
              <a:rPr lang="es-AR" sz="4000" dirty="0" smtClean="0"/>
              <a:t>Dimensión de las barcazas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6 Imagen" descr="D:\PIANC\Smart Rivers 2013\Paper\m__DSC0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268413"/>
            <a:ext cx="62642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1331640" y="0"/>
            <a:ext cx="6512511" cy="1143000"/>
          </a:xfrm>
        </p:spPr>
        <p:txBody>
          <a:bodyPr/>
          <a:lstStyle/>
          <a:p>
            <a:r>
              <a:rPr lang="es-AR" dirty="0" smtClean="0"/>
              <a:t>Convoy 6 x 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623982" y="908720"/>
          <a:ext cx="7965169" cy="5949280"/>
        </p:xfrm>
        <a:graphic>
          <a:graphicData uri="http://schemas.openxmlformats.org/presentationml/2006/ole">
            <p:oleObj spid="_x0000_s33795" name="Diapositiva" r:id="rId3" imgW="4570587" imgH="3427442" progId="PowerPoint.Slide.12">
              <p:embed/>
            </p:oleObj>
          </a:graphicData>
        </a:graphic>
      </p:graphicFrame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512511" cy="1143000"/>
          </a:xfrm>
        </p:spPr>
        <p:txBody>
          <a:bodyPr/>
          <a:lstStyle/>
          <a:p>
            <a:r>
              <a:rPr lang="es-AR" dirty="0" smtClean="0"/>
              <a:t>Flota de barcazas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143000"/>
          </a:xfrm>
        </p:spPr>
        <p:txBody>
          <a:bodyPr/>
          <a:lstStyle/>
          <a:p>
            <a:r>
              <a:rPr lang="es-AR" dirty="0" smtClean="0"/>
              <a:t>Tipología de convoyes</a:t>
            </a:r>
            <a:endParaRPr lang="en-GB" dirty="0"/>
          </a:p>
        </p:txBody>
      </p:sp>
      <p:graphicFrame>
        <p:nvGraphicFramePr>
          <p:cNvPr id="34818" name="Object 1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1139496" y="1412776"/>
          <a:ext cx="7261140" cy="5445224"/>
        </p:xfrm>
        <a:graphic>
          <a:graphicData uri="http://schemas.openxmlformats.org/presentationml/2006/ole">
            <p:oleObj spid="_x0000_s34819" name="Diapositiva" r:id="rId3" imgW="4570587" imgH="3427442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6988" y="1557338"/>
          <a:ext cx="8964488" cy="381474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518475"/>
                <a:gridCol w="1445295"/>
                <a:gridCol w="1134282"/>
                <a:gridCol w="1239048"/>
                <a:gridCol w="1029516"/>
                <a:gridCol w="1134282"/>
                <a:gridCol w="1463590"/>
              </a:tblGrid>
              <a:tr h="395476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i="1" u="none" strike="noStrike" dirty="0">
                          <a:effectLst/>
                          <a:latin typeface="+mj-lt"/>
                        </a:rPr>
                        <a:t>Producto</a:t>
                      </a:r>
                      <a:endParaRPr lang="es-AR" sz="16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2010</a:t>
                      </a:r>
                      <a:endParaRPr lang="es-AR" sz="1600" b="1" i="1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2011</a:t>
                      </a:r>
                      <a:endParaRPr lang="es-AR" sz="1600" b="1" i="1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2012</a:t>
                      </a:r>
                      <a:endParaRPr lang="es-AR" sz="1600" b="1" i="1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2013</a:t>
                      </a:r>
                      <a:endParaRPr lang="es-AR" sz="1600" b="1" i="1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2014*</a:t>
                      </a:r>
                      <a:endParaRPr lang="es-AR" sz="1600" b="1" i="1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2018*</a:t>
                      </a:r>
                      <a:endParaRPr lang="es-AR" sz="1600" b="1" i="1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60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Soja y derivados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6,518,000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6,966,000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4,225,000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7,978,000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8,072,000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8,945,000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Otros granos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1,482,000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1,492,000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2,230,000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2,327,000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2,593,000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2,790,000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Mineral de hierro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3,881,000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5,270,000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4,273,000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5,313,000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5,473,000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6,159,000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Combustibles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2,455,000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2,456,000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2,173,000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2,452,000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2,545,000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2,961,000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8427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Aceites vegetales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464,000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368,000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142,000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596,000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622,000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673,000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Cargas Varias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608,000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1,053,000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778,000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1,424,000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>
                          <a:effectLst/>
                          <a:latin typeface="+mj-lt"/>
                        </a:rPr>
                        <a:t>1,548,000</a:t>
                      </a:r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1,823,000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b="1" u="none" strike="noStrike" dirty="0" smtClean="0">
                          <a:effectLst/>
                          <a:latin typeface="+mj-lt"/>
                        </a:rPr>
                        <a:t>Total Millones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b="1" u="none" strike="noStrike" dirty="0" smtClean="0">
                          <a:effectLst/>
                          <a:latin typeface="+mj-lt"/>
                        </a:rPr>
                        <a:t>15,4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b="1" u="none" strike="noStrike" dirty="0" smtClean="0">
                          <a:effectLst/>
                          <a:latin typeface="+mj-lt"/>
                        </a:rPr>
                        <a:t>17,6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b="1" u="none" strike="noStrike" dirty="0" smtClean="0">
                          <a:effectLst/>
                          <a:latin typeface="+mj-lt"/>
                        </a:rPr>
                        <a:t>13,8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b="1" u="none" strike="noStrike" dirty="0" smtClean="0">
                          <a:effectLst/>
                          <a:latin typeface="+mj-lt"/>
                        </a:rPr>
                        <a:t>20,1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b="1" u="none" strike="noStrike" dirty="0" smtClean="0">
                          <a:effectLst/>
                          <a:latin typeface="+mj-lt"/>
                        </a:rPr>
                        <a:t>20,8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b="1" u="none" strike="noStrike" dirty="0" smtClean="0">
                          <a:effectLst/>
                          <a:latin typeface="+mj-lt"/>
                        </a:rPr>
                        <a:t>23,3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>
                          <a:effectLst/>
                          <a:latin typeface="+mj-lt"/>
                        </a:rPr>
                        <a:t>* Proyectado</a:t>
                      </a:r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3" name="1 Título"/>
          <p:cNvSpPr txBox="1">
            <a:spLocks/>
          </p:cNvSpPr>
          <p:nvPr/>
        </p:nvSpPr>
        <p:spPr bwMode="auto">
          <a:xfrm>
            <a:off x="1331913" y="0"/>
            <a:ext cx="6511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>
                <a:latin typeface="+mj-lt"/>
                <a:cs typeface="+mj-cs"/>
              </a:rPr>
              <a:t>Proyección de cargas</a:t>
            </a:r>
            <a:endParaRPr lang="en-GB" sz="4400" dirty="0">
              <a:latin typeface="+mj-lt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0" y="2636912"/>
            <a:ext cx="9144000" cy="338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Using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Rivers for Transport 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Floating Goods to Markets Around the World</a:t>
            </a:r>
          </a:p>
          <a:p>
            <a:pPr algn="ctr" eaLnBrk="1" hangingPunct="1">
              <a:defRPr/>
            </a:pPr>
            <a:endParaRPr lang="nl-BE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endParaRPr lang="nl-BE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nl-BE" sz="2800" b="1" dirty="0">
                <a:solidFill>
                  <a:schemeClr val="accent1">
                    <a:lumMod val="75000"/>
                  </a:schemeClr>
                </a:solidFill>
              </a:rPr>
              <a:t>Waterways in South </a:t>
            </a:r>
            <a:r>
              <a:rPr lang="nl-BE" sz="2800" b="1" dirty="0" smtClean="0">
                <a:solidFill>
                  <a:schemeClr val="accent1">
                    <a:lumMod val="75000"/>
                  </a:schemeClr>
                </a:solidFill>
              </a:rPr>
              <a:t>America</a:t>
            </a:r>
          </a:p>
          <a:p>
            <a:pPr algn="ctr" eaLnBrk="1" hangingPunct="1">
              <a:defRPr/>
            </a:pPr>
            <a:r>
              <a:rPr lang="en-US" sz="2000" b="1" dirty="0"/>
              <a:t>Recent Improvements in the Parana-Paraguay </a:t>
            </a:r>
            <a:r>
              <a:rPr lang="en-US" sz="2000" b="1" dirty="0" smtClean="0"/>
              <a:t>Waterway</a:t>
            </a:r>
          </a:p>
          <a:p>
            <a:pPr algn="ctr" eaLnBrk="1" hangingPunct="1">
              <a:defRPr/>
            </a:pPr>
            <a:endParaRPr lang="en-US" sz="2000" b="1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hangingPunct="1">
              <a:defRPr/>
            </a:pPr>
            <a:r>
              <a:rPr lang="en-US" sz="2000" b="1" kern="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Eng. Sebastian García</a:t>
            </a:r>
          </a:p>
          <a:p>
            <a:pPr algn="ctr" eaLnBrk="1" hangingPunct="1">
              <a:defRPr/>
            </a:pPr>
            <a:r>
              <a:rPr lang="en-US" sz="2000" b="1" kern="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PIANC Argentina</a:t>
            </a:r>
            <a:endParaRPr lang="en-GB" sz="2000" b="1" kern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3317" name="Picture 4" descr="logo20a (2)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231" y="851334"/>
            <a:ext cx="1569553" cy="156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ogo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3689" y="1052736"/>
            <a:ext cx="3312368" cy="1008112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35696" y="6093296"/>
            <a:ext cx="532859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A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WWF - </a:t>
            </a:r>
            <a:r>
              <a:rPr lang="es-AR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Daegu</a:t>
            </a:r>
            <a:r>
              <a:rPr lang="es-AR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s-AR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&amp; </a:t>
            </a:r>
            <a:r>
              <a:rPr lang="es-AR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Gyeongbuk</a:t>
            </a:r>
            <a:r>
              <a:rPr lang="es-AR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, </a:t>
            </a:r>
            <a:r>
              <a:rPr lang="es-AR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Korea</a:t>
            </a:r>
            <a:r>
              <a:rPr lang="es-AR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/ 12-17 </a:t>
            </a:r>
            <a:r>
              <a:rPr lang="es-AR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April</a:t>
            </a:r>
            <a:r>
              <a:rPr lang="es-AR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, 2015</a:t>
            </a:r>
            <a:endParaRPr lang="es-AR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19672" y="0"/>
            <a:ext cx="6512511" cy="1143000"/>
          </a:xfrm>
        </p:spPr>
        <p:txBody>
          <a:bodyPr/>
          <a:lstStyle/>
          <a:p>
            <a:r>
              <a:rPr lang="es-AR" dirty="0" smtClean="0"/>
              <a:t>Mejoras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971600" y="1052736"/>
            <a:ext cx="7488832" cy="5040560"/>
          </a:xfrm>
        </p:spPr>
        <p:txBody>
          <a:bodyPr/>
          <a:lstStyle/>
          <a:p>
            <a:pPr algn="just">
              <a:buNone/>
            </a:pPr>
            <a:r>
              <a:rPr lang="es-AR" sz="2800" dirty="0" smtClean="0"/>
              <a:t>Se pueden mencionar varias mejoras realizadas que tienen significado económico</a:t>
            </a:r>
          </a:p>
          <a:p>
            <a:pPr algn="just"/>
            <a:r>
              <a:rPr lang="es-AR" sz="2400" dirty="0" smtClean="0"/>
              <a:t>No es necesario desarmar los convoyes para cruzar pasos difíciles</a:t>
            </a:r>
          </a:p>
          <a:p>
            <a:pPr algn="just"/>
            <a:r>
              <a:rPr lang="es-AR" sz="2400" dirty="0" smtClean="0"/>
              <a:t>Es factible navegar en forma continua en forma diurna y nocturna</a:t>
            </a:r>
          </a:p>
          <a:p>
            <a:pPr algn="just"/>
            <a:r>
              <a:rPr lang="es-AR" sz="2400" dirty="0" smtClean="0"/>
              <a:t>Por la garantía de profundidad se puede navegar aun en aguas bajas con las barcazas completamente cargadas</a:t>
            </a:r>
          </a:p>
          <a:p>
            <a:pPr algn="just"/>
            <a:r>
              <a:rPr lang="es-AR" sz="2400" dirty="0" smtClean="0"/>
              <a:t>Se tiene a través del Sistema de Identificación Automática un permanente control de la flota</a:t>
            </a:r>
          </a:p>
          <a:p>
            <a:endParaRPr lang="es-AR" dirty="0" smtClean="0"/>
          </a:p>
          <a:p>
            <a:endParaRPr lang="es-AR" dirty="0" smtClean="0"/>
          </a:p>
          <a:p>
            <a:endParaRPr lang="es-AR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475656" y="0"/>
            <a:ext cx="6512511" cy="1143000"/>
          </a:xfrm>
        </p:spPr>
        <p:txBody>
          <a:bodyPr/>
          <a:lstStyle/>
          <a:p>
            <a:r>
              <a:rPr lang="es-AR" sz="4000" dirty="0" smtClean="0"/>
              <a:t>Temas a resolver</a:t>
            </a:r>
            <a:endParaRPr lang="en-GB" sz="4000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>
          <a:xfrm>
            <a:off x="755576" y="908720"/>
            <a:ext cx="7992888" cy="5328592"/>
          </a:xfrm>
        </p:spPr>
        <p:txBody>
          <a:bodyPr/>
          <a:lstStyle/>
          <a:p>
            <a:pPr>
              <a:buNone/>
            </a:pPr>
            <a:r>
              <a:rPr lang="es-AR" sz="2800" dirty="0" smtClean="0"/>
              <a:t>A los efectos de capitalizar completamente los beneficios de las mejoras realizadas es necesario resolver algunos problemas op</a:t>
            </a:r>
            <a:r>
              <a:rPr lang="es-AR" dirty="0" smtClean="0"/>
              <a:t>erativos</a:t>
            </a:r>
          </a:p>
          <a:p>
            <a:r>
              <a:rPr lang="es-AR" sz="2400" dirty="0" smtClean="0"/>
              <a:t>Desconfianza en la existencia de profundidades</a:t>
            </a:r>
          </a:p>
          <a:p>
            <a:r>
              <a:rPr lang="es-AR" sz="2400" dirty="0" smtClean="0"/>
              <a:t>Costumbres</a:t>
            </a:r>
          </a:p>
          <a:p>
            <a:r>
              <a:rPr lang="es-AR" sz="2400" dirty="0" smtClean="0"/>
              <a:t>Falta de difusión de navegadores satelitales</a:t>
            </a:r>
          </a:p>
          <a:p>
            <a:r>
              <a:rPr lang="es-AR" sz="2400" dirty="0" smtClean="0"/>
              <a:t>Dificultad en la obtención y/o uso de cartas electrónicas</a:t>
            </a:r>
          </a:p>
          <a:p>
            <a:endParaRPr lang="es-AR" dirty="0" smtClean="0"/>
          </a:p>
          <a:p>
            <a:endParaRPr lang="es-AR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1143000"/>
          </a:xfrm>
        </p:spPr>
        <p:txBody>
          <a:bodyPr/>
          <a:lstStyle/>
          <a:p>
            <a:r>
              <a:rPr lang="es-AR" sz="4000" dirty="0" smtClean="0"/>
              <a:t>Aspecto importante</a:t>
            </a:r>
            <a:endParaRPr lang="en-GB" sz="4000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>
          <a:xfrm>
            <a:off x="827584" y="1340768"/>
            <a:ext cx="7704856" cy="4824536"/>
          </a:xfrm>
        </p:spPr>
        <p:txBody>
          <a:bodyPr>
            <a:normAutofit/>
          </a:bodyPr>
          <a:lstStyle/>
          <a:p>
            <a:pPr algn="just"/>
            <a:r>
              <a:rPr lang="es-AR" sz="2800" dirty="0" smtClean="0"/>
              <a:t>En este tipo de ambiente es muy importante no solamente realizar las obras de apertura mediante dragado e instalación de señales y demás tareas asociadas sino también tener la decisión de  realizar el mantenimiento de las obras sin interrupción a lo largo del tiempo.</a:t>
            </a:r>
          </a:p>
          <a:p>
            <a:pPr algn="just"/>
            <a:r>
              <a:rPr lang="es-AR" sz="2800" dirty="0" smtClean="0"/>
              <a:t>Presenta mas desafíos la etapa de mantenimiento de las obras que la etapa de apertura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GB" sz="4000" dirty="0" err="1" smtClean="0"/>
              <a:t>Conclusiones</a:t>
            </a:r>
            <a:endParaRPr lang="en-GB" sz="4000" dirty="0"/>
          </a:p>
        </p:txBody>
      </p:sp>
      <p:sp>
        <p:nvSpPr>
          <p:cNvPr id="21510" name="5 CuadroTexto"/>
          <p:cNvSpPr txBox="1">
            <a:spLocks noChangeArrowheads="1"/>
          </p:cNvSpPr>
          <p:nvPr/>
        </p:nvSpPr>
        <p:spPr bwMode="auto">
          <a:xfrm>
            <a:off x="539552" y="1196752"/>
            <a:ext cx="792162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2400" dirty="0">
                <a:latin typeface="+mn-lt"/>
              </a:rPr>
              <a:t>- </a:t>
            </a:r>
            <a:r>
              <a:rPr lang="en-GB" sz="2800" dirty="0" smtClean="0">
                <a:latin typeface="+mn-lt"/>
              </a:rPr>
              <a:t>Este </a:t>
            </a:r>
            <a:r>
              <a:rPr lang="en-GB" sz="2800" dirty="0" err="1" smtClean="0">
                <a:latin typeface="+mn-lt"/>
              </a:rPr>
              <a:t>tramo</a:t>
            </a:r>
            <a:r>
              <a:rPr lang="en-GB" sz="2800" dirty="0" smtClean="0">
                <a:latin typeface="+mn-lt"/>
              </a:rPr>
              <a:t> de 640 </a:t>
            </a:r>
            <a:r>
              <a:rPr lang="en-GB" sz="2800" dirty="0">
                <a:latin typeface="+mn-lt"/>
              </a:rPr>
              <a:t>km </a:t>
            </a:r>
            <a:r>
              <a:rPr lang="en-GB" sz="2800" dirty="0" err="1" smtClean="0">
                <a:latin typeface="+mn-lt"/>
              </a:rPr>
              <a:t>es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una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pequeña</a:t>
            </a:r>
            <a:r>
              <a:rPr lang="en-GB" sz="2800" dirty="0" smtClean="0">
                <a:latin typeface="+mn-lt"/>
              </a:rPr>
              <a:t> parte de </a:t>
            </a:r>
            <a:r>
              <a:rPr lang="en-GB" sz="2800" dirty="0" err="1" smtClean="0">
                <a:latin typeface="+mn-lt"/>
              </a:rPr>
              <a:t>toda</a:t>
            </a:r>
            <a:r>
              <a:rPr lang="en-GB" sz="2800" dirty="0" smtClean="0">
                <a:latin typeface="+mn-lt"/>
              </a:rPr>
              <a:t> la </a:t>
            </a:r>
            <a:r>
              <a:rPr lang="en-GB" sz="2800" dirty="0" err="1" smtClean="0"/>
              <a:t>H</a:t>
            </a:r>
            <a:r>
              <a:rPr lang="en-GB" sz="2800" dirty="0" err="1" smtClean="0">
                <a:latin typeface="+mn-lt"/>
              </a:rPr>
              <a:t>idrovía</a:t>
            </a:r>
            <a:r>
              <a:rPr lang="en-GB" sz="2800" dirty="0" smtClean="0">
                <a:latin typeface="+mn-lt"/>
              </a:rPr>
              <a:t>  Paraná Paraguay</a:t>
            </a:r>
          </a:p>
          <a:p>
            <a:pPr algn="just">
              <a:defRPr/>
            </a:pPr>
            <a:r>
              <a:rPr lang="en-GB" sz="2800" dirty="0" smtClean="0">
                <a:latin typeface="+mn-lt"/>
              </a:rPr>
              <a:t>- El </a:t>
            </a:r>
            <a:r>
              <a:rPr lang="en-GB" sz="2800" dirty="0" err="1" smtClean="0">
                <a:latin typeface="+mn-lt"/>
              </a:rPr>
              <a:t>mejoramiento</a:t>
            </a:r>
            <a:r>
              <a:rPr lang="en-GB" sz="2800" dirty="0" smtClean="0">
                <a:latin typeface="+mn-lt"/>
              </a:rPr>
              <a:t> de la </a:t>
            </a:r>
            <a:r>
              <a:rPr lang="en-GB" sz="2800" dirty="0" err="1" smtClean="0">
                <a:latin typeface="+mn-lt"/>
              </a:rPr>
              <a:t>vía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navegable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es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posible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aun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cuando</a:t>
            </a:r>
            <a:r>
              <a:rPr lang="en-GB" sz="2800" dirty="0" smtClean="0">
                <a:latin typeface="+mn-lt"/>
              </a:rPr>
              <a:t> no </a:t>
            </a:r>
            <a:r>
              <a:rPr lang="en-GB" sz="2800" dirty="0" err="1" smtClean="0">
                <a:latin typeface="+mn-lt"/>
              </a:rPr>
              <a:t>es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una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tarea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fácil</a:t>
            </a:r>
            <a:r>
              <a:rPr lang="en-GB" sz="2800" dirty="0" smtClean="0">
                <a:latin typeface="+mn-lt"/>
              </a:rPr>
              <a:t>. Como </a:t>
            </a:r>
            <a:r>
              <a:rPr lang="en-GB" sz="2800" dirty="0" err="1" smtClean="0">
                <a:latin typeface="+mn-lt"/>
              </a:rPr>
              <a:t>resultado</a:t>
            </a:r>
            <a:r>
              <a:rPr lang="en-GB" sz="2800" dirty="0" smtClean="0">
                <a:latin typeface="+mn-lt"/>
              </a:rPr>
              <a:t> se </a:t>
            </a:r>
            <a:r>
              <a:rPr lang="en-GB" sz="2800" dirty="0" err="1" smtClean="0">
                <a:latin typeface="+mn-lt"/>
              </a:rPr>
              <a:t>obtiene</a:t>
            </a:r>
            <a:r>
              <a:rPr lang="en-GB" sz="2800" dirty="0" smtClean="0">
                <a:latin typeface="+mn-lt"/>
              </a:rPr>
              <a:t> un </a:t>
            </a:r>
            <a:r>
              <a:rPr lang="en-GB" sz="2800" dirty="0" err="1" smtClean="0">
                <a:latin typeface="+mn-lt"/>
              </a:rPr>
              <a:t>medio</a:t>
            </a:r>
            <a:r>
              <a:rPr lang="en-GB" sz="2800" dirty="0" smtClean="0">
                <a:latin typeface="+mn-lt"/>
              </a:rPr>
              <a:t> de </a:t>
            </a:r>
            <a:r>
              <a:rPr lang="en-GB" sz="2800" dirty="0" err="1" smtClean="0">
                <a:latin typeface="+mn-lt"/>
              </a:rPr>
              <a:t>transporte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mas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económico</a:t>
            </a:r>
            <a:r>
              <a:rPr lang="en-GB" sz="2800" dirty="0" smtClean="0">
                <a:latin typeface="+mn-lt"/>
              </a:rPr>
              <a:t> y </a:t>
            </a:r>
            <a:r>
              <a:rPr lang="en-GB" sz="2800" dirty="0" err="1" smtClean="0">
                <a:latin typeface="+mn-lt"/>
              </a:rPr>
              <a:t>mas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seguro</a:t>
            </a:r>
            <a:endParaRPr lang="en-GB" sz="2800" dirty="0">
              <a:latin typeface="+mn-lt"/>
            </a:endParaRPr>
          </a:p>
          <a:p>
            <a:pPr algn="just">
              <a:defRPr/>
            </a:pPr>
            <a:r>
              <a:rPr lang="en-GB" sz="2800" dirty="0" smtClean="0">
                <a:latin typeface="+mn-lt"/>
              </a:rPr>
              <a:t>- Se </a:t>
            </a:r>
            <a:r>
              <a:rPr lang="en-GB" sz="2800" dirty="0" err="1" smtClean="0">
                <a:latin typeface="+mn-lt"/>
              </a:rPr>
              <a:t>requiere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tiempo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para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capitalizar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completamente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todas</a:t>
            </a:r>
            <a:r>
              <a:rPr lang="en-GB" sz="2800" dirty="0" smtClean="0">
                <a:latin typeface="+mn-lt"/>
              </a:rPr>
              <a:t> las </a:t>
            </a:r>
            <a:r>
              <a:rPr lang="en-GB" sz="2800" dirty="0" err="1" smtClean="0">
                <a:latin typeface="+mn-lt"/>
              </a:rPr>
              <a:t>mejoras</a:t>
            </a:r>
            <a:endParaRPr lang="en-GB" sz="2800" dirty="0">
              <a:latin typeface="+mn-lt"/>
            </a:endParaRPr>
          </a:p>
          <a:p>
            <a:pPr algn="just">
              <a:defRPr/>
            </a:pPr>
            <a:r>
              <a:rPr lang="en-GB" sz="2800" dirty="0">
                <a:latin typeface="+mn-lt"/>
              </a:rPr>
              <a:t>- </a:t>
            </a:r>
            <a:r>
              <a:rPr lang="en-GB" sz="2800" dirty="0" smtClean="0">
                <a:latin typeface="+mn-lt"/>
              </a:rPr>
              <a:t>El primer </a:t>
            </a:r>
            <a:r>
              <a:rPr lang="en-GB" sz="2800" dirty="0" err="1" smtClean="0">
                <a:latin typeface="+mn-lt"/>
              </a:rPr>
              <a:t>paso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es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realizar</a:t>
            </a:r>
            <a:r>
              <a:rPr lang="en-GB" sz="2800" dirty="0" smtClean="0">
                <a:latin typeface="+mn-lt"/>
              </a:rPr>
              <a:t> la </a:t>
            </a:r>
            <a:r>
              <a:rPr lang="en-GB" sz="2800" dirty="0" err="1" smtClean="0">
                <a:latin typeface="+mn-lt"/>
              </a:rPr>
              <a:t>inversión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inicial</a:t>
            </a:r>
            <a:r>
              <a:rPr lang="en-GB" sz="2800" dirty="0" smtClean="0">
                <a:latin typeface="+mn-lt"/>
              </a:rPr>
              <a:t> en </a:t>
            </a:r>
            <a:r>
              <a:rPr lang="en-GB" sz="2800" dirty="0" err="1" smtClean="0">
                <a:latin typeface="+mn-lt"/>
              </a:rPr>
              <a:t>obras</a:t>
            </a:r>
            <a:r>
              <a:rPr lang="en-GB" sz="2800" dirty="0" smtClean="0">
                <a:latin typeface="+mn-lt"/>
              </a:rPr>
              <a:t> de </a:t>
            </a:r>
            <a:r>
              <a:rPr lang="en-GB" sz="2800" dirty="0" err="1" smtClean="0">
                <a:latin typeface="+mn-lt"/>
              </a:rPr>
              <a:t>dragado</a:t>
            </a:r>
            <a:r>
              <a:rPr lang="en-GB" sz="2800" dirty="0" smtClean="0">
                <a:latin typeface="+mn-lt"/>
              </a:rPr>
              <a:t>, </a:t>
            </a:r>
            <a:r>
              <a:rPr lang="en-GB" sz="2800" dirty="0" err="1" smtClean="0">
                <a:latin typeface="+mn-lt"/>
              </a:rPr>
              <a:t>ayudas</a:t>
            </a:r>
            <a:r>
              <a:rPr lang="en-GB" sz="2800" dirty="0" smtClean="0">
                <a:latin typeface="+mn-lt"/>
              </a:rPr>
              <a:t> a la </a:t>
            </a:r>
            <a:r>
              <a:rPr lang="en-GB" sz="2800" dirty="0" err="1" smtClean="0">
                <a:latin typeface="+mn-lt"/>
              </a:rPr>
              <a:t>navegación</a:t>
            </a:r>
            <a:r>
              <a:rPr lang="en-GB" sz="2800" dirty="0" smtClean="0">
                <a:latin typeface="+mn-lt"/>
              </a:rPr>
              <a:t> y </a:t>
            </a:r>
            <a:r>
              <a:rPr lang="en-GB" sz="2800" dirty="0" err="1" smtClean="0">
                <a:latin typeface="+mn-lt"/>
              </a:rPr>
              <a:t>todos</a:t>
            </a:r>
            <a:r>
              <a:rPr lang="en-GB" sz="2800" dirty="0" smtClean="0">
                <a:latin typeface="+mn-lt"/>
              </a:rPr>
              <a:t> los </a:t>
            </a:r>
            <a:r>
              <a:rPr lang="en-GB" sz="2800" dirty="0" err="1" smtClean="0">
                <a:latin typeface="+mn-lt"/>
              </a:rPr>
              <a:t>aspectos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relacionados</a:t>
            </a:r>
            <a:r>
              <a:rPr lang="en-GB" sz="2800" dirty="0" smtClean="0">
                <a:latin typeface="+mn-lt"/>
              </a:rPr>
              <a:t>. </a:t>
            </a:r>
            <a:endParaRPr lang="en-GB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87624" y="908720"/>
            <a:ext cx="75608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  <a:defRPr/>
            </a:pPr>
            <a:r>
              <a:rPr lang="en-GB" sz="2800" dirty="0" smtClean="0"/>
              <a:t>La </a:t>
            </a:r>
            <a:r>
              <a:rPr lang="en-GB" sz="2800" dirty="0" err="1" smtClean="0"/>
              <a:t>sistematización</a:t>
            </a:r>
            <a:r>
              <a:rPr lang="en-GB" sz="2800" dirty="0" smtClean="0"/>
              <a:t> de la </a:t>
            </a:r>
            <a:r>
              <a:rPr lang="en-GB" sz="2800" dirty="0" err="1" smtClean="0"/>
              <a:t>vía</a:t>
            </a:r>
            <a:r>
              <a:rPr lang="en-GB" sz="2800" dirty="0" smtClean="0"/>
              <a:t> </a:t>
            </a:r>
            <a:r>
              <a:rPr lang="en-GB" sz="2800" dirty="0" err="1" smtClean="0"/>
              <a:t>navegable</a:t>
            </a:r>
            <a:r>
              <a:rPr lang="en-GB" sz="2800" dirty="0" smtClean="0"/>
              <a:t> </a:t>
            </a:r>
            <a:r>
              <a:rPr lang="en-GB" sz="2800" dirty="0" err="1" smtClean="0"/>
              <a:t>permite</a:t>
            </a:r>
            <a:r>
              <a:rPr lang="en-GB" sz="2800" dirty="0" smtClean="0"/>
              <a:t> el </a:t>
            </a:r>
            <a:r>
              <a:rPr lang="en-GB" sz="2800" dirty="0" err="1" smtClean="0"/>
              <a:t>acceso</a:t>
            </a:r>
            <a:r>
              <a:rPr lang="en-GB" sz="2800" dirty="0" smtClean="0"/>
              <a:t> al </a:t>
            </a:r>
            <a:r>
              <a:rPr lang="en-GB" sz="2800" dirty="0" err="1" smtClean="0"/>
              <a:t>mundo</a:t>
            </a:r>
            <a:r>
              <a:rPr lang="en-GB" sz="2800" dirty="0" smtClean="0"/>
              <a:t> a </a:t>
            </a:r>
            <a:r>
              <a:rPr lang="en-GB" sz="2800" dirty="0" err="1" smtClean="0"/>
              <a:t>precios</a:t>
            </a:r>
            <a:r>
              <a:rPr lang="en-GB" sz="2800" dirty="0" smtClean="0"/>
              <a:t> </a:t>
            </a:r>
            <a:r>
              <a:rPr lang="en-GB" sz="2800" dirty="0" err="1" smtClean="0"/>
              <a:t>competitivos</a:t>
            </a:r>
            <a:r>
              <a:rPr lang="en-GB" sz="2800" dirty="0" smtClean="0"/>
              <a:t> de </a:t>
            </a:r>
            <a:r>
              <a:rPr lang="en-GB" sz="2800" dirty="0" err="1" smtClean="0"/>
              <a:t>productos</a:t>
            </a:r>
            <a:r>
              <a:rPr lang="en-GB" sz="2800" dirty="0" smtClean="0"/>
              <a:t> </a:t>
            </a:r>
            <a:r>
              <a:rPr lang="en-GB" sz="2800" dirty="0" err="1" smtClean="0"/>
              <a:t>agroindustriales</a:t>
            </a:r>
            <a:r>
              <a:rPr lang="en-GB" sz="2800" dirty="0" smtClean="0"/>
              <a:t> y </a:t>
            </a:r>
            <a:r>
              <a:rPr lang="en-GB" sz="2800" dirty="0" err="1" smtClean="0"/>
              <a:t>mineros</a:t>
            </a:r>
            <a:r>
              <a:rPr lang="en-GB" sz="2800" dirty="0" smtClean="0"/>
              <a:t> y el </a:t>
            </a:r>
            <a:r>
              <a:rPr lang="en-GB" sz="2800" dirty="0" err="1" smtClean="0"/>
              <a:t>consiguiente</a:t>
            </a:r>
            <a:r>
              <a:rPr lang="en-GB" sz="2800" dirty="0" smtClean="0"/>
              <a:t> </a:t>
            </a:r>
            <a:r>
              <a:rPr lang="en-GB" sz="2800" dirty="0" err="1" smtClean="0"/>
              <a:t>desarrollo</a:t>
            </a:r>
            <a:r>
              <a:rPr lang="en-GB" sz="2800" dirty="0" smtClean="0"/>
              <a:t> de </a:t>
            </a:r>
            <a:r>
              <a:rPr lang="en-GB" sz="2800" dirty="0" err="1" smtClean="0"/>
              <a:t>grandes</a:t>
            </a:r>
            <a:r>
              <a:rPr lang="en-GB" sz="2800" dirty="0" smtClean="0"/>
              <a:t> </a:t>
            </a:r>
            <a:r>
              <a:rPr lang="en-GB" sz="2800" dirty="0" err="1" smtClean="0"/>
              <a:t>áreas</a:t>
            </a:r>
            <a:r>
              <a:rPr lang="en-GB" sz="2800" dirty="0" smtClean="0"/>
              <a:t> </a:t>
            </a:r>
            <a:r>
              <a:rPr lang="en-GB" sz="2800" dirty="0" err="1" smtClean="0"/>
              <a:t>geográficas</a:t>
            </a:r>
            <a:r>
              <a:rPr lang="en-GB" sz="2800" dirty="0" smtClean="0"/>
              <a:t>. </a:t>
            </a:r>
          </a:p>
          <a:p>
            <a:pPr algn="just">
              <a:buFontTx/>
              <a:buChar char="-"/>
              <a:defRPr/>
            </a:pPr>
            <a:r>
              <a:rPr lang="en-GB" sz="2800" dirty="0" smtClean="0"/>
              <a:t> Es de </a:t>
            </a:r>
            <a:r>
              <a:rPr lang="en-GB" sz="2800" dirty="0" err="1" smtClean="0"/>
              <a:t>esperar</a:t>
            </a:r>
            <a:r>
              <a:rPr lang="en-GB" sz="2800" dirty="0" smtClean="0"/>
              <a:t> </a:t>
            </a:r>
            <a:r>
              <a:rPr lang="en-GB" sz="2800" dirty="0" err="1" smtClean="0"/>
              <a:t>que</a:t>
            </a:r>
            <a:r>
              <a:rPr lang="en-GB" sz="2800" dirty="0" smtClean="0"/>
              <a:t> </a:t>
            </a:r>
            <a:r>
              <a:rPr lang="en-GB" sz="2800" dirty="0" err="1" smtClean="0"/>
              <a:t>este</a:t>
            </a:r>
            <a:r>
              <a:rPr lang="en-GB" sz="2800" dirty="0" smtClean="0"/>
              <a:t> </a:t>
            </a:r>
            <a:r>
              <a:rPr lang="en-GB" sz="2800" dirty="0" err="1" smtClean="0"/>
              <a:t>tipo</a:t>
            </a:r>
            <a:r>
              <a:rPr lang="en-GB" sz="2800" dirty="0" smtClean="0"/>
              <a:t> de </a:t>
            </a:r>
            <a:r>
              <a:rPr lang="en-GB" sz="2800" dirty="0" err="1" smtClean="0"/>
              <a:t>experiencias</a:t>
            </a:r>
            <a:r>
              <a:rPr lang="en-GB" sz="2800" dirty="0" smtClean="0"/>
              <a:t> </a:t>
            </a:r>
            <a:r>
              <a:rPr lang="en-GB" sz="2800" dirty="0" err="1" smtClean="0"/>
              <a:t>sirva</a:t>
            </a:r>
            <a:r>
              <a:rPr lang="en-GB" sz="2800" dirty="0" smtClean="0"/>
              <a:t> </a:t>
            </a:r>
            <a:r>
              <a:rPr lang="en-GB" sz="2800" dirty="0" err="1" smtClean="0"/>
              <a:t>para</a:t>
            </a:r>
            <a:r>
              <a:rPr lang="en-GB" sz="2800" dirty="0" smtClean="0"/>
              <a:t> </a:t>
            </a:r>
            <a:r>
              <a:rPr lang="en-GB" sz="2800" dirty="0" err="1" smtClean="0"/>
              <a:t>alentar</a:t>
            </a:r>
            <a:r>
              <a:rPr lang="en-GB" sz="2800" dirty="0" smtClean="0"/>
              <a:t> la </a:t>
            </a:r>
            <a:r>
              <a:rPr lang="en-GB" sz="2800" dirty="0" err="1" smtClean="0"/>
              <a:t>extensión</a:t>
            </a:r>
            <a:r>
              <a:rPr lang="en-GB" sz="2800" dirty="0" smtClean="0"/>
              <a:t> de </a:t>
            </a:r>
            <a:r>
              <a:rPr lang="en-GB" sz="2800" dirty="0" err="1" smtClean="0"/>
              <a:t>obras</a:t>
            </a:r>
            <a:r>
              <a:rPr lang="en-GB" sz="2800" dirty="0" smtClean="0"/>
              <a:t> </a:t>
            </a:r>
            <a:r>
              <a:rPr lang="en-GB" sz="2800" dirty="0" err="1" smtClean="0"/>
              <a:t>semejantes</a:t>
            </a:r>
            <a:r>
              <a:rPr lang="en-GB" sz="2800" dirty="0" smtClean="0"/>
              <a:t> a </a:t>
            </a:r>
            <a:r>
              <a:rPr lang="en-GB" sz="2800" dirty="0" err="1" smtClean="0"/>
              <a:t>otros</a:t>
            </a:r>
            <a:r>
              <a:rPr lang="en-GB" sz="2800" dirty="0" smtClean="0"/>
              <a:t> </a:t>
            </a:r>
            <a:r>
              <a:rPr lang="en-GB" sz="2800" dirty="0" err="1" smtClean="0"/>
              <a:t>tramos</a:t>
            </a:r>
            <a:r>
              <a:rPr lang="en-GB" sz="2800" dirty="0" smtClean="0"/>
              <a:t> de la </a:t>
            </a:r>
            <a:r>
              <a:rPr lang="en-GB" sz="2800" dirty="0" err="1" smtClean="0"/>
              <a:t>Hidrovía</a:t>
            </a:r>
            <a:r>
              <a:rPr lang="en-GB" sz="2800" dirty="0" smtClean="0"/>
              <a:t>.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11760" y="4581128"/>
            <a:ext cx="6512511" cy="1143000"/>
          </a:xfrm>
        </p:spPr>
        <p:txBody>
          <a:bodyPr/>
          <a:lstStyle/>
          <a:p>
            <a:r>
              <a:rPr lang="es-AR" dirty="0" err="1" smtClean="0"/>
              <a:t>Smart</a:t>
            </a:r>
            <a:r>
              <a:rPr lang="es-AR" dirty="0" smtClean="0"/>
              <a:t> </a:t>
            </a:r>
            <a:r>
              <a:rPr lang="es-AR" dirty="0" err="1" smtClean="0"/>
              <a:t>Rivers</a:t>
            </a:r>
            <a:r>
              <a:rPr lang="es-AR" dirty="0" smtClean="0"/>
              <a:t> 2015</a:t>
            </a:r>
            <a:endParaRPr lang="en-GB" dirty="0"/>
          </a:p>
        </p:txBody>
      </p:sp>
      <p:pic>
        <p:nvPicPr>
          <p:cNvPr id="3" name="Picture 7" descr="Logo k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0"/>
            <a:ext cx="2195512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15617" y="332656"/>
            <a:ext cx="7439493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477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800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s-MX" sz="800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MX" sz="800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s-MX" sz="800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MX" sz="800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s-MX" sz="800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s-ES" sz="8000" smtClean="0">
              <a:solidFill>
                <a:srgbClr val="6699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79" b="139"/>
          <a:stretch>
            <a:fillRect/>
          </a:stretch>
        </p:blipFill>
        <p:spPr bwMode="auto">
          <a:xfrm>
            <a:off x="-180975" y="-100013"/>
            <a:ext cx="957738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-36513" y="2133600"/>
            <a:ext cx="215901" cy="2232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800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900113" y="728663"/>
            <a:ext cx="45720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AR" altLang="es-AR" sz="3600" dirty="0">
                <a:solidFill>
                  <a:schemeClr val="bg1"/>
                </a:solidFill>
                <a:latin typeface="Verdana" pitchFamily="34" charset="0"/>
              </a:rPr>
              <a:t>SEE YOU AT</a:t>
            </a:r>
            <a:r>
              <a:rPr lang="es-AR" altLang="es-AR" sz="2400" dirty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es-AR" altLang="es-AR" sz="2400" dirty="0">
                <a:solidFill>
                  <a:schemeClr val="bg1"/>
                </a:solidFill>
                <a:latin typeface="Verdana" pitchFamily="34" charset="0"/>
              </a:rPr>
            </a:br>
            <a:endParaRPr lang="es-AR" altLang="es-AR" sz="24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r>
              <a:rPr lang="es-AR" altLang="es-AR" sz="2400" dirty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es-AR" altLang="es-AR" sz="2400" dirty="0">
                <a:solidFill>
                  <a:schemeClr val="bg1"/>
                </a:solidFill>
                <a:latin typeface="Verdana" pitchFamily="34" charset="0"/>
              </a:rPr>
            </a:br>
            <a:endParaRPr lang="es-AR" altLang="es-AR" sz="24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es-AR" altLang="es-AR" sz="24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es-AR" altLang="es-AR" sz="24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es-AR" altLang="es-AR" sz="24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es-AR" altLang="es-AR" sz="24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es-AR" altLang="es-AR" sz="24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es-AR" altLang="es-AR" sz="24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r>
              <a:rPr lang="es-AR" altLang="es-AR" sz="2400" dirty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es-AR" altLang="es-AR" sz="2400" dirty="0">
                <a:solidFill>
                  <a:schemeClr val="bg1"/>
                </a:solidFill>
                <a:latin typeface="Verdana" pitchFamily="34" charset="0"/>
              </a:rPr>
            </a:br>
            <a:r>
              <a:rPr lang="es-AR" altLang="es-AR" sz="2400" dirty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es-AR" altLang="es-AR" sz="2400" dirty="0">
                <a:solidFill>
                  <a:schemeClr val="bg1"/>
                </a:solidFill>
                <a:latin typeface="Verdana" pitchFamily="34" charset="0"/>
              </a:rPr>
            </a:br>
            <a:r>
              <a:rPr lang="es-AR" altLang="es-AR" sz="2400" b="1" dirty="0" err="1">
                <a:solidFill>
                  <a:schemeClr val="bg1"/>
                </a:solidFill>
                <a:latin typeface="Verdana" pitchFamily="34" charset="0"/>
              </a:rPr>
              <a:t>Conference</a:t>
            </a:r>
            <a:r>
              <a:rPr lang="es-AR" altLang="es-AR" sz="3200" dirty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es-AR" altLang="es-AR" sz="3200" dirty="0">
                <a:solidFill>
                  <a:schemeClr val="bg1"/>
                </a:solidFill>
                <a:latin typeface="Verdana" pitchFamily="34" charset="0"/>
              </a:rPr>
            </a:br>
            <a:r>
              <a:rPr lang="es-AR" altLang="es-AR" sz="2400" dirty="0">
                <a:solidFill>
                  <a:schemeClr val="bg1"/>
                </a:solidFill>
                <a:latin typeface="Verdana" pitchFamily="34" charset="0"/>
              </a:rPr>
              <a:t>Buenos Aires</a:t>
            </a:r>
            <a:br>
              <a:rPr lang="es-AR" altLang="es-AR" sz="2400" dirty="0">
                <a:solidFill>
                  <a:schemeClr val="bg1"/>
                </a:solidFill>
                <a:latin typeface="Verdana" pitchFamily="34" charset="0"/>
              </a:rPr>
            </a:br>
            <a:r>
              <a:rPr lang="es-AR" altLang="es-AR" sz="2400" dirty="0" err="1">
                <a:solidFill>
                  <a:schemeClr val="bg1"/>
                </a:solidFill>
                <a:latin typeface="Verdana" pitchFamily="34" charset="0"/>
              </a:rPr>
              <a:t>September</a:t>
            </a:r>
            <a:r>
              <a:rPr lang="es-AR" altLang="es-AR" sz="2400" dirty="0">
                <a:solidFill>
                  <a:schemeClr val="bg1"/>
                </a:solidFill>
                <a:latin typeface="Verdana" pitchFamily="34" charset="0"/>
              </a:rPr>
              <a:t> 7-11, 2015</a:t>
            </a:r>
          </a:p>
          <a:p>
            <a:pPr eaLnBrk="1" hangingPunct="1"/>
            <a:endParaRPr lang="es-AR" altLang="es-AR" sz="1800" dirty="0">
              <a:solidFill>
                <a:schemeClr val="bg1"/>
              </a:solidFill>
              <a:latin typeface="DIN-Light" pitchFamily="2" charset="0"/>
            </a:endParaRPr>
          </a:p>
        </p:txBody>
      </p:sp>
      <p:pic>
        <p:nvPicPr>
          <p:cNvPr id="16" name="15 Imagen" descr="logo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3600"/>
            <a:ext cx="21828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Rectangle 9"/>
          <p:cNvSpPr>
            <a:spLocks noChangeArrowheads="1"/>
          </p:cNvSpPr>
          <p:nvPr/>
        </p:nvSpPr>
        <p:spPr bwMode="auto">
          <a:xfrm>
            <a:off x="3563938" y="2565400"/>
            <a:ext cx="53451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None/>
            </a:pPr>
            <a:r>
              <a:rPr lang="es-AR" altLang="es-AR" sz="3000" u="sng">
                <a:solidFill>
                  <a:schemeClr val="bg1"/>
                </a:solidFill>
              </a:rPr>
              <a:t>http://www.pianc.org.ar/sr2015</a:t>
            </a:r>
          </a:p>
        </p:txBody>
      </p:sp>
      <p:sp>
        <p:nvSpPr>
          <p:cNvPr id="64520" name="Rectangle 10"/>
          <p:cNvSpPr>
            <a:spLocks noChangeArrowheads="1"/>
          </p:cNvSpPr>
          <p:nvPr/>
        </p:nvSpPr>
        <p:spPr bwMode="auto">
          <a:xfrm>
            <a:off x="3565525" y="3240088"/>
            <a:ext cx="53276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None/>
            </a:pPr>
            <a:r>
              <a:rPr lang="es-AR" altLang="es-AR" sz="3000" u="sng">
                <a:solidFill>
                  <a:schemeClr val="bg1"/>
                </a:solidFill>
              </a:rPr>
              <a:t>smartrivers2015@aadip.org.ar</a:t>
            </a:r>
          </a:p>
        </p:txBody>
      </p:sp>
    </p:spTree>
    <p:extLst>
      <p:ext uri="{BB962C8B-B14F-4D97-AF65-F5344CB8AC3E}">
        <p14:creationId xmlns:p14="http://schemas.microsoft.com/office/powerpoint/2010/main" xmlns="" val="1413008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Título"/>
          <p:cNvSpPr>
            <a:spLocks noGrp="1"/>
          </p:cNvSpPr>
          <p:nvPr>
            <p:ph type="title"/>
          </p:nvPr>
        </p:nvSpPr>
        <p:spPr>
          <a:xfrm>
            <a:off x="1403350" y="260350"/>
            <a:ext cx="6513513" cy="1143000"/>
          </a:xfrm>
        </p:spPr>
        <p:txBody>
          <a:bodyPr/>
          <a:lstStyle/>
          <a:p>
            <a:r>
              <a:rPr lang="es-AR" smtClean="0">
                <a:ea typeface="ＭＳ Ｐゴシック" pitchFamily="34" charset="-128"/>
              </a:rPr>
              <a:t>Comentarios finales</a:t>
            </a:r>
            <a:endParaRPr lang="en-GB" smtClean="0">
              <a:ea typeface="ＭＳ Ｐゴシック" pitchFamily="34" charset="-128"/>
            </a:endParaRPr>
          </a:p>
        </p:txBody>
      </p:sp>
      <p:sp>
        <p:nvSpPr>
          <p:cNvPr id="70659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539750" y="1403350"/>
            <a:ext cx="8064500" cy="5111750"/>
          </a:xfrm>
        </p:spPr>
        <p:txBody>
          <a:bodyPr/>
          <a:lstStyle/>
          <a:p>
            <a:r>
              <a:rPr lang="es-AR" sz="2800" smtClean="0">
                <a:ea typeface="ＭＳ Ｐゴシック" pitchFamily="34" charset="-128"/>
              </a:rPr>
              <a:t>Por su importancia para el país es fundamental capacitar profesionales en la problemática de todos los aspectos relacionados con puertos y transporte por agua</a:t>
            </a:r>
          </a:p>
          <a:p>
            <a:r>
              <a:rPr lang="es-AR" sz="2800" smtClean="0">
                <a:ea typeface="ＭＳ Ｐゴシック" pitchFamily="34" charset="-128"/>
              </a:rPr>
              <a:t>Es importante mantener la presencia argentina en Instituciones Internacionales de relevancia en el tema</a:t>
            </a:r>
          </a:p>
          <a:p>
            <a:r>
              <a:rPr lang="es-AR" sz="2800" smtClean="0">
                <a:ea typeface="ＭＳ Ｐゴシック" pitchFamily="34" charset="-128"/>
              </a:rPr>
              <a:t>Sería deseable fortalecer los espacios de estudio y debate sobre estos temas para generar propuestas de políticas para el sector</a:t>
            </a:r>
            <a:endParaRPr lang="en-GB" sz="28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80566"/>
            <a:ext cx="4211960" cy="5603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2028" y="1008757"/>
            <a:ext cx="4608004" cy="1124099"/>
          </a:xfrm>
          <a:ln>
            <a:miter lim="800000"/>
            <a:headEnd/>
            <a:tailEnd/>
          </a:ln>
        </p:spPr>
        <p:txBody>
          <a:bodyPr lIns="91440" rIns="91440" bIns="4572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rgbClr val="05AC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Principales</a:t>
            </a:r>
            <a:r>
              <a:rPr lang="en-US" sz="4000" b="1" dirty="0" smtClean="0">
                <a:solidFill>
                  <a:srgbClr val="05AC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000" b="1" dirty="0" err="1" smtClean="0">
                <a:solidFill>
                  <a:srgbClr val="05AC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cuencas</a:t>
            </a:r>
            <a:r>
              <a:rPr lang="en-US" sz="4000" b="1" dirty="0" smtClean="0">
                <a:solidFill>
                  <a:srgbClr val="05AC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000" b="1" dirty="0" err="1" smtClean="0">
                <a:solidFill>
                  <a:srgbClr val="05AC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hidrográficas</a:t>
            </a:r>
            <a:r>
              <a:rPr lang="en-US" sz="4000" b="1" dirty="0" smtClean="0">
                <a:solidFill>
                  <a:srgbClr val="05AC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en </a:t>
            </a:r>
            <a:r>
              <a:rPr lang="en-US" sz="4000" b="1" dirty="0" err="1" smtClean="0">
                <a:solidFill>
                  <a:srgbClr val="05AC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América</a:t>
            </a:r>
            <a:r>
              <a:rPr lang="en-US" sz="4000" b="1" dirty="0" smtClean="0">
                <a:solidFill>
                  <a:srgbClr val="05AC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del Sur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3068960"/>
            <a:ext cx="4608005" cy="270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Amazonas</a:t>
            </a:r>
          </a:p>
          <a:p>
            <a:pPr marL="342900" indent="-342900"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Magdalena </a:t>
            </a:r>
            <a:endParaRPr lang="en-GB" sz="2400" b="1" dirty="0" smtClean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  <a:p>
            <a:pPr marL="342900" indent="-342900"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Orinoco</a:t>
            </a:r>
          </a:p>
          <a:p>
            <a:pPr marL="342900" indent="-342900"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São 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Francisco</a:t>
            </a:r>
          </a:p>
          <a:p>
            <a:pPr marL="342900" indent="-342900"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Río de la Plata (Paraná 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– Uruguay)</a:t>
            </a:r>
            <a:endParaRPr lang="en-GB" sz="24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588224" y="2204864"/>
            <a:ext cx="432048" cy="369332"/>
          </a:xfrm>
          <a:prstGeom prst="rect">
            <a:avLst/>
          </a:prstGeom>
          <a:solidFill>
            <a:srgbClr val="FFFF00"/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 1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5508104" y="1368815"/>
            <a:ext cx="432048" cy="369332"/>
          </a:xfrm>
          <a:prstGeom prst="rect">
            <a:avLst/>
          </a:prstGeom>
          <a:solidFill>
            <a:srgbClr val="FFFF00"/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 2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956376" y="2811462"/>
            <a:ext cx="432048" cy="369332"/>
          </a:xfrm>
          <a:prstGeom prst="rect">
            <a:avLst/>
          </a:prstGeom>
          <a:solidFill>
            <a:srgbClr val="FFFF00"/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 4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940152" y="1196752"/>
            <a:ext cx="432048" cy="369332"/>
          </a:xfrm>
          <a:prstGeom prst="rect">
            <a:avLst/>
          </a:prstGeom>
          <a:solidFill>
            <a:srgbClr val="FFFF00"/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 3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842653" y="3854675"/>
            <a:ext cx="432048" cy="369332"/>
          </a:xfrm>
          <a:prstGeom prst="rect">
            <a:avLst/>
          </a:prstGeom>
          <a:solidFill>
            <a:srgbClr val="FFFF00"/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 5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xmlns="" val="10198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7 Imagen" descr="F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476250"/>
            <a:ext cx="4608512" cy="5616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174" name="8 CuadroTexto"/>
          <p:cNvSpPr txBox="1">
            <a:spLocks noChangeArrowheads="1"/>
          </p:cNvSpPr>
          <p:nvPr/>
        </p:nvSpPr>
        <p:spPr bwMode="auto">
          <a:xfrm>
            <a:off x="827088" y="1628775"/>
            <a:ext cx="23050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3200" dirty="0" smtClean="0"/>
              <a:t>Ubicación del proyecto en América Latina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4 Imagen" descr="map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404813"/>
            <a:ext cx="4895850" cy="5832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198" name="6 CuadroTexto"/>
          <p:cNvSpPr txBox="1">
            <a:spLocks noChangeArrowheads="1"/>
          </p:cNvSpPr>
          <p:nvPr/>
        </p:nvSpPr>
        <p:spPr bwMode="auto">
          <a:xfrm>
            <a:off x="755650" y="1916113"/>
            <a:ext cx="21605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AR" sz="3200" dirty="0" smtClean="0"/>
              <a:t>Vías fluviales regionales</a:t>
            </a:r>
            <a:endParaRPr lang="en-GB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3 Imagen" descr="hidrovía SFN.v3 copia.jpg"/>
          <p:cNvPicPr/>
          <p:nvPr/>
        </p:nvPicPr>
        <p:blipFill>
          <a:blip r:embed="rId2" cstate="print"/>
          <a:srcRect l="-271" t="-516" b="31781"/>
          <a:stretch>
            <a:fillRect/>
          </a:stretch>
        </p:blipFill>
        <p:spPr>
          <a:xfrm>
            <a:off x="285720" y="71414"/>
            <a:ext cx="5414644" cy="6597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 flipH="1">
            <a:off x="1857356" y="3786190"/>
            <a:ext cx="3857652" cy="1571636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 sz="2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 flipV="1">
            <a:off x="3000360" y="714356"/>
            <a:ext cx="2714647" cy="857256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 sz="2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715008" y="1571612"/>
            <a:ext cx="3214710" cy="2246769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buClr>
                <a:srgbClr val="00C600"/>
              </a:buClr>
              <a:buSzPct val="80000"/>
              <a:buFont typeface="Wingdings" pitchFamily="2" charset="2"/>
              <a:buNone/>
            </a:pPr>
            <a:r>
              <a:rPr lang="es-ES" sz="2000" b="1" u="sng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</a:rPr>
              <a:t>Dragado: </a:t>
            </a:r>
          </a:p>
          <a:p>
            <a:pPr fontAlgn="base">
              <a:spcAft>
                <a:spcPct val="0"/>
              </a:spcAft>
              <a:buClr>
                <a:srgbClr val="00C600"/>
              </a:buClr>
              <a:buSzPct val="80000"/>
              <a:buFont typeface="Wingdings" pitchFamily="2" charset="2"/>
              <a:buNone/>
            </a:pPr>
            <a:r>
              <a:rPr lang="es-ES" sz="20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</a:rPr>
              <a:t>10 </a:t>
            </a:r>
            <a:r>
              <a:rPr lang="es-ES" sz="2000" b="1" dirty="0">
                <a:solidFill>
                  <a:srgbClr val="DADADA">
                    <a:lumMod val="10000"/>
                  </a:srgbClr>
                </a:solidFill>
                <a:latin typeface="Arial" pitchFamily="34" charset="0"/>
              </a:rPr>
              <a:t>pies </a:t>
            </a:r>
            <a:r>
              <a:rPr lang="es-ES" sz="20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</a:rPr>
              <a:t>navegables </a:t>
            </a:r>
          </a:p>
          <a:p>
            <a:pPr fontAlgn="base">
              <a:spcAft>
                <a:spcPct val="0"/>
              </a:spcAft>
              <a:buClr>
                <a:srgbClr val="00C600"/>
              </a:buClr>
              <a:buSzPct val="80000"/>
              <a:buFont typeface="Wingdings" pitchFamily="2" charset="2"/>
              <a:buNone/>
            </a:pPr>
            <a:r>
              <a:rPr lang="es-ES" sz="20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</a:rPr>
              <a:t>(92.5 % excedencia )</a:t>
            </a:r>
          </a:p>
          <a:p>
            <a:pPr fontAlgn="base">
              <a:spcAft>
                <a:spcPct val="0"/>
              </a:spcAft>
              <a:buClr>
                <a:srgbClr val="00C600"/>
              </a:buClr>
              <a:buSzPct val="80000"/>
              <a:buFont typeface="Wingdings" pitchFamily="2" charset="2"/>
              <a:buNone/>
            </a:pPr>
            <a:endParaRPr lang="es-ES" sz="20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</a:endParaRPr>
          </a:p>
          <a:p>
            <a:pPr fontAlgn="base">
              <a:spcAft>
                <a:spcPct val="0"/>
              </a:spcAft>
              <a:buClr>
                <a:srgbClr val="00C600"/>
              </a:buClr>
              <a:buSzPct val="80000"/>
              <a:buFont typeface="Wingdings" pitchFamily="2" charset="2"/>
              <a:buNone/>
            </a:pPr>
            <a:r>
              <a:rPr lang="es-AR" sz="2000" b="1" u="sng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</a:rPr>
              <a:t>Señalización:  </a:t>
            </a:r>
            <a:r>
              <a:rPr lang="es-AR" sz="20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</a:rPr>
              <a:t>Remodelación  total del sistema – IALA B</a:t>
            </a:r>
            <a:endParaRPr lang="es-ES" sz="2000" b="1" dirty="0">
              <a:solidFill>
                <a:srgbClr val="DADADA">
                  <a:lumMod val="10000"/>
                </a:srgbClr>
              </a:solidFill>
              <a:latin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796136" y="6093296"/>
            <a:ext cx="3347864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4 Imagen" descr="D:\Raúl Hidrovía\Smart River\trabajo RSE\mapa arg e hidrovia con mas datos.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7469" y="0"/>
            <a:ext cx="48644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5 CuadroTexto"/>
          <p:cNvSpPr txBox="1">
            <a:spLocks noChangeArrowheads="1"/>
          </p:cNvSpPr>
          <p:nvPr/>
        </p:nvSpPr>
        <p:spPr bwMode="auto">
          <a:xfrm>
            <a:off x="179388" y="1700213"/>
            <a:ext cx="27368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800" dirty="0" smtClean="0"/>
              <a:t>Tramo</a:t>
            </a:r>
            <a:endParaRPr lang="en-GB" sz="2800" dirty="0" smtClean="0"/>
          </a:p>
          <a:p>
            <a:r>
              <a:rPr lang="en-GB" sz="2800" dirty="0" smtClean="0"/>
              <a:t>Santa </a:t>
            </a:r>
            <a:r>
              <a:rPr lang="en-GB" sz="2800" dirty="0"/>
              <a:t>Fe</a:t>
            </a:r>
          </a:p>
          <a:p>
            <a:r>
              <a:rPr lang="en-GB" sz="2800" dirty="0" smtClean="0"/>
              <a:t>a</a:t>
            </a:r>
            <a:endParaRPr lang="en-GB" sz="2800" dirty="0"/>
          </a:p>
          <a:p>
            <a:r>
              <a:rPr lang="en-GB" sz="2800" dirty="0"/>
              <a:t>Corrientes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12" descr="025_AAG_Hoja 20 - Hernandarias_ km 706 - 6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12813"/>
            <a:ext cx="8307387" cy="5945187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1270" name="6 CuadroTexto"/>
          <p:cNvSpPr txBox="1">
            <a:spLocks noChangeArrowheads="1"/>
          </p:cNvSpPr>
          <p:nvPr/>
        </p:nvSpPr>
        <p:spPr bwMode="auto">
          <a:xfrm>
            <a:off x="1331640" y="260350"/>
            <a:ext cx="56166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200" dirty="0" err="1" smtClean="0"/>
              <a:t>Planicie</a:t>
            </a:r>
            <a:r>
              <a:rPr lang="en-GB" sz="3200" dirty="0" smtClean="0"/>
              <a:t> de </a:t>
            </a:r>
            <a:r>
              <a:rPr lang="en-GB" sz="3200" dirty="0" err="1" smtClean="0"/>
              <a:t>inundación</a:t>
            </a:r>
            <a:r>
              <a:rPr lang="en-GB" sz="3200" dirty="0" smtClean="0"/>
              <a:t> </a:t>
            </a:r>
            <a:endParaRPr lang="en-GB" sz="3200" dirty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3492500" y="1412875"/>
            <a:ext cx="2303463" cy="1728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3492500" y="1484313"/>
            <a:ext cx="2303463" cy="1728787"/>
          </a:xfrm>
          <a:prstGeom prst="straightConnector1">
            <a:avLst/>
          </a:prstGeom>
          <a:ln w="25400"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4067175" y="1844675"/>
            <a:ext cx="0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4" name="13 CuadroTexto"/>
          <p:cNvSpPr txBox="1">
            <a:spLocks noChangeArrowheads="1"/>
          </p:cNvSpPr>
          <p:nvPr/>
        </p:nvSpPr>
        <p:spPr bwMode="auto">
          <a:xfrm>
            <a:off x="4500563" y="1916113"/>
            <a:ext cx="86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20 Km</a:t>
            </a: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-1044624" y="263691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Longitudinal profile</a:t>
            </a:r>
            <a:endParaRPr lang="en-GB" sz="2800" dirty="0"/>
          </a:p>
        </p:txBody>
      </p:sp>
      <p:sp>
        <p:nvSpPr>
          <p:cNvPr id="12291" name="7 Marcador de contenido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GB" smtClean="0"/>
          </a:p>
        </p:txBody>
      </p:sp>
      <p:graphicFrame>
        <p:nvGraphicFramePr>
          <p:cNvPr id="6" name="2 Gráfico"/>
          <p:cNvGraphicFramePr/>
          <p:nvPr/>
        </p:nvGraphicFramePr>
        <p:xfrm>
          <a:off x="0" y="1556792"/>
          <a:ext cx="8939893" cy="4410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1835696" y="476672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smtClean="0"/>
              <a:t>Perfil longitudinal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éano">
  <a:themeElements>
    <a:clrScheme name="Océano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éa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éano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értice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  <a:fontScheme name="Vértice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Vértice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9581</TotalTime>
  <Words>922</Words>
  <Application>Microsoft Office PowerPoint</Application>
  <PresentationFormat>Presentación en pantalla (4:3)</PresentationFormat>
  <Paragraphs>204</Paragraphs>
  <Slides>28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Transmisión de listas</vt:lpstr>
      <vt:lpstr>Océano</vt:lpstr>
      <vt:lpstr>Diseño personalizado</vt:lpstr>
      <vt:lpstr>1_Diseño personalizado</vt:lpstr>
      <vt:lpstr>Diapositiva</vt:lpstr>
      <vt:lpstr>IX Encuentro Argentino de Transporte Fluvial </vt:lpstr>
      <vt:lpstr>Diapositiva 2</vt:lpstr>
      <vt:lpstr>Principales cuencas hidrográficas en América del Sur</vt:lpstr>
      <vt:lpstr>Diapositiva 4</vt:lpstr>
      <vt:lpstr>Diapositiva 5</vt:lpstr>
      <vt:lpstr>Diapositiva 6</vt:lpstr>
      <vt:lpstr>Diapositiva 7</vt:lpstr>
      <vt:lpstr>Diapositiva 8</vt:lpstr>
      <vt:lpstr>Longitudinal profile</vt:lpstr>
      <vt:lpstr>Draga de Succión por Arrastre “Niña” con volcado lateral</vt:lpstr>
      <vt:lpstr>Travesías</vt:lpstr>
      <vt:lpstr>Problemas que afectan a las Ayudas a la Navegación</vt:lpstr>
      <vt:lpstr>Diapositiva 13</vt:lpstr>
      <vt:lpstr>Diapositiva 14</vt:lpstr>
      <vt:lpstr>Dimensión de las barcazas</vt:lpstr>
      <vt:lpstr>Convoy 6 x 7</vt:lpstr>
      <vt:lpstr>Flota de barcazas</vt:lpstr>
      <vt:lpstr>Tipología de convoyes</vt:lpstr>
      <vt:lpstr>Diapositiva 19</vt:lpstr>
      <vt:lpstr>Mejoras</vt:lpstr>
      <vt:lpstr>Temas a resolver</vt:lpstr>
      <vt:lpstr>Aspecto importante</vt:lpstr>
      <vt:lpstr>Conclusiones</vt:lpstr>
      <vt:lpstr>Diapositiva 24</vt:lpstr>
      <vt:lpstr>Smart Rivers 2015</vt:lpstr>
      <vt:lpstr>Diapositiva 26</vt:lpstr>
      <vt:lpstr>   </vt:lpstr>
      <vt:lpstr>Comentarios finales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Dabas, Marcela</dc:creator>
  <cp:lastModifiedBy>RSE</cp:lastModifiedBy>
  <cp:revision>337</cp:revision>
  <cp:lastPrinted>2014-05-06T12:27:01Z</cp:lastPrinted>
  <dcterms:created xsi:type="dcterms:W3CDTF">2013-12-23T17:46:29Z</dcterms:created>
  <dcterms:modified xsi:type="dcterms:W3CDTF">2015-04-27T05:40:27Z</dcterms:modified>
</cp:coreProperties>
</file>