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2417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2645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67127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9686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9889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638398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9364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5053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583825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4757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133954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41A32-4432-4125-AF70-E1EF8722BA34}" type="datetimeFigureOut">
              <a:rPr lang="es-AR" smtClean="0"/>
              <a:t>27/04/2015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9E568-7C66-4B1A-8689-637086268EEF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997436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52178" y="4869160"/>
            <a:ext cx="3096344" cy="720080"/>
          </a:xfrm>
        </p:spPr>
        <p:txBody>
          <a:bodyPr>
            <a:normAutofit fontScale="77500" lnSpcReduction="20000"/>
          </a:bodyPr>
          <a:lstStyle/>
          <a:p>
            <a:r>
              <a:rPr lang="es-AR" dirty="0" smtClean="0">
                <a:solidFill>
                  <a:schemeClr val="tx1"/>
                </a:solidFill>
              </a:rPr>
              <a:t>Cap. Juan Carlos Pucci</a:t>
            </a:r>
          </a:p>
          <a:p>
            <a:endParaRPr lang="es-AR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60848"/>
            <a:ext cx="2857500" cy="2028825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034205"/>
            <a:ext cx="3168352" cy="2114875"/>
          </a:xfrm>
          <a:prstGeom prst="rect">
            <a:avLst/>
          </a:prstGeom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4644008" y="4869160"/>
            <a:ext cx="4032448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dirty="0" err="1" smtClean="0">
                <a:solidFill>
                  <a:schemeClr val="tx1"/>
                </a:solidFill>
              </a:rPr>
              <a:t>Elec</a:t>
            </a:r>
            <a:r>
              <a:rPr lang="es-AR" dirty="0" smtClean="0">
                <a:solidFill>
                  <a:schemeClr val="tx1"/>
                </a:solidFill>
              </a:rPr>
              <a:t>. Naval Enrique Venturini</a:t>
            </a:r>
            <a:endParaRPr lang="es-AR" dirty="0">
              <a:solidFill>
                <a:schemeClr val="tx1"/>
              </a:solidFill>
            </a:endParaRP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611560" y="404664"/>
            <a:ext cx="792088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b="1" dirty="0">
                <a:solidFill>
                  <a:schemeClr val="tx1"/>
                </a:solidFill>
              </a:rPr>
              <a:t>Reconocimiento / Homenaje post mortem </a:t>
            </a:r>
            <a:endParaRPr lang="es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81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908720"/>
            <a:ext cx="3991455" cy="2664296"/>
          </a:xfrm>
          <a:prstGeom prst="rect">
            <a:avLst/>
          </a:prstGeom>
        </p:spPr>
      </p:pic>
      <p:sp>
        <p:nvSpPr>
          <p:cNvPr id="5" name="2 Subtítulo"/>
          <p:cNvSpPr txBox="1">
            <a:spLocks/>
          </p:cNvSpPr>
          <p:nvPr/>
        </p:nvSpPr>
        <p:spPr>
          <a:xfrm>
            <a:off x="1691680" y="4103714"/>
            <a:ext cx="5760640" cy="9814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dirty="0" err="1" smtClean="0">
                <a:solidFill>
                  <a:schemeClr val="tx1"/>
                </a:solidFill>
              </a:rPr>
              <a:t>Elec</a:t>
            </a:r>
            <a:r>
              <a:rPr lang="es-AR" dirty="0" smtClean="0">
                <a:solidFill>
                  <a:schemeClr val="tx1"/>
                </a:solidFill>
              </a:rPr>
              <a:t>. Naval Enrique Venturini</a:t>
            </a:r>
            <a:endParaRPr lang="es-A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85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Subtítulo"/>
          <p:cNvSpPr txBox="1">
            <a:spLocks/>
          </p:cNvSpPr>
          <p:nvPr/>
        </p:nvSpPr>
        <p:spPr>
          <a:xfrm>
            <a:off x="2987824" y="4221088"/>
            <a:ext cx="3096344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i="1" dirty="0" smtClean="0">
                <a:solidFill>
                  <a:schemeClr val="tx1"/>
                </a:solidFill>
              </a:rPr>
              <a:t>Cap. Juan Carlos Pucci</a:t>
            </a:r>
          </a:p>
          <a:p>
            <a:endParaRPr lang="es-AR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895" y="908720"/>
            <a:ext cx="3752530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70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25</Words>
  <Application>Microsoft Office PowerPoint</Application>
  <PresentationFormat>Presentación en pantalla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Silverstone</cp:lastModifiedBy>
  <cp:revision>4</cp:revision>
  <dcterms:created xsi:type="dcterms:W3CDTF">2015-04-26T19:54:20Z</dcterms:created>
  <dcterms:modified xsi:type="dcterms:W3CDTF">2015-04-27T19:23:49Z</dcterms:modified>
</cp:coreProperties>
</file>